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9144000"/>
  <p:notesSz cx="6797675" cy="9926625"/>
  <p:embeddedFontLst>
    <p:embeddedFont>
      <p:font typeface="Libre Baskerville"/>
      <p:regular r:id="rId11"/>
      <p:bold r:id="rId12"/>
      <p:italic r:id="rId13"/>
    </p:embeddedFont>
    <p:embeddedFont>
      <p:font typeface="Quintessential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Baskerville-regular.fntdata"/><Relationship Id="rId10" Type="http://schemas.openxmlformats.org/officeDocument/2006/relationships/slide" Target="slides/slide5.xml"/><Relationship Id="rId13" Type="http://schemas.openxmlformats.org/officeDocument/2006/relationships/font" Target="fonts/LibreBaskerville-italic.fntdata"/><Relationship Id="rId12" Type="http://schemas.openxmlformats.org/officeDocument/2006/relationships/font" Target="fonts/LibreBaskerville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Quintessential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9.png"/><Relationship Id="rId5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2.jpg"/><Relationship Id="rId6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:\growth minset\Dewi Dream Team Pictures\Norman.jp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4283969" y="5949280"/>
            <a:ext cx="396043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86" name="Google Shape;86;p13"/>
          <p:cNvSpPr/>
          <p:nvPr/>
        </p:nvSpPr>
        <p:spPr>
          <a:xfrm>
            <a:off x="250388" y="364782"/>
            <a:ext cx="4105588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Once you get there, you can move mountains – Steve Jobs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4951681" y="3194506"/>
            <a:ext cx="3944320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‘God loves you, trust in God’s plan (Matthew 6:24-31)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3884" y="958081"/>
            <a:ext cx="2882045" cy="2235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55576" y="4702730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008" y="4612000"/>
            <a:ext cx="5893221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96" name="Google Shape;9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4"/>
          <p:cNvSpPr txBox="1"/>
          <p:nvPr>
            <p:ph idx="1" type="subTitle"/>
          </p:nvPr>
        </p:nvSpPr>
        <p:spPr>
          <a:xfrm>
            <a:off x="4283969" y="5949280"/>
            <a:ext cx="396043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98" name="Google Shape;98;p14"/>
          <p:cNvSpPr/>
          <p:nvPr/>
        </p:nvSpPr>
        <p:spPr>
          <a:xfrm>
            <a:off x="250388" y="364782"/>
            <a:ext cx="4105588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Once you get there, you can move mountains – Steve Jobs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93613" y="836712"/>
            <a:ext cx="4237278" cy="2376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320551"/>
            <a:ext cx="5011737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67943" y="2364142"/>
            <a:ext cx="4705017" cy="23612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106" name="Google Shape;106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>
            <p:ph idx="1" type="subTitle"/>
          </p:nvPr>
        </p:nvSpPr>
        <p:spPr>
          <a:xfrm>
            <a:off x="4283969" y="5949280"/>
            <a:ext cx="396043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pic>
        <p:nvPicPr>
          <p:cNvPr id="108" name="Google Shape;108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99592" y="1286938"/>
            <a:ext cx="2882045" cy="223538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/>
          <p:nvPr/>
        </p:nvSpPr>
        <p:spPr>
          <a:xfrm>
            <a:off x="512470" y="3717032"/>
            <a:ext cx="3944320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‘God loves you, trust in God’s plan (Matthew 6:2,4-11)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/>
          <p:nvPr/>
        </p:nvSpPr>
        <p:spPr>
          <a:xfrm>
            <a:off x="136327" y="260648"/>
            <a:ext cx="5875833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Place a pebble on the altar, we are ‘moving the mountain’ – one pebble at a time.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5" name="Google Shape;115;p16"/>
          <p:cNvSpPr/>
          <p:nvPr/>
        </p:nvSpPr>
        <p:spPr>
          <a:xfrm>
            <a:off x="323528" y="4833129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T:\growth minset\Dewi Dream Team Pictures\Norman.jpg" id="116" name="Google Shape;11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/>
          <p:cNvSpPr txBox="1"/>
          <p:nvPr>
            <p:ph idx="1" type="subTitle"/>
          </p:nvPr>
        </p:nvSpPr>
        <p:spPr>
          <a:xfrm>
            <a:off x="4283969" y="5949280"/>
            <a:ext cx="396043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pic>
        <p:nvPicPr>
          <p:cNvPr id="118" name="Google Shape;11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6216" y="1505454"/>
            <a:ext cx="2286000" cy="34352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124" name="Google Shape;124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2079" y="1911429"/>
            <a:ext cx="3051689" cy="3662028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 txBox="1"/>
          <p:nvPr/>
        </p:nvSpPr>
        <p:spPr>
          <a:xfrm>
            <a:off x="3879273" y="5733256"/>
            <a:ext cx="4464496" cy="9153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126" name="Google Shape;126;p17"/>
          <p:cNvSpPr/>
          <p:nvPr/>
        </p:nvSpPr>
        <p:spPr>
          <a:xfrm>
            <a:off x="250388" y="1988840"/>
            <a:ext cx="4105588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Once you get there, you can move mountains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