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6858000" cx="9144000"/>
  <p:notesSz cx="6797675" cy="9926625"/>
  <p:embeddedFontLst>
    <p:embeddedFont>
      <p:font typeface="Libre Baskerville"/>
      <p:regular r:id="rId13"/>
      <p:bold r:id="rId14"/>
      <p:italic r:id="rId15"/>
    </p:embeddedFont>
    <p:embeddedFont>
      <p:font typeface="Quintessential"/>
      <p:regular r:id="rId1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LibreBaskerville-regular.fntdata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LibreBaskerville-italic.fntdata"/><Relationship Id="rId14" Type="http://schemas.openxmlformats.org/officeDocument/2006/relationships/font" Target="fonts/LibreBaskerville-bold.fntdata"/><Relationship Id="rId16" Type="http://schemas.openxmlformats.org/officeDocument/2006/relationships/font" Target="fonts/Quintessential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3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4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d55e6e7663_0_1:notes"/>
          <p:cNvSpPr/>
          <p:nvPr>
            <p:ph idx="2" type="sldImg"/>
          </p:nvPr>
        </p:nvSpPr>
        <p:spPr>
          <a:xfrm>
            <a:off x="1133150" y="744475"/>
            <a:ext cx="4532100" cy="3722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d55e6e7663_0_1:notes"/>
          <p:cNvSpPr txBox="1"/>
          <p:nvPr>
            <p:ph idx="1" type="body"/>
          </p:nvPr>
        </p:nvSpPr>
        <p:spPr>
          <a:xfrm>
            <a:off x="679750" y="4715125"/>
            <a:ext cx="5438100" cy="446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d55e6e7663_0_14:notes"/>
          <p:cNvSpPr/>
          <p:nvPr>
            <p:ph idx="2" type="sldImg"/>
          </p:nvPr>
        </p:nvSpPr>
        <p:spPr>
          <a:xfrm>
            <a:off x="1133150" y="744475"/>
            <a:ext cx="4532100" cy="37224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d55e6e7663_0_14:notes"/>
          <p:cNvSpPr txBox="1"/>
          <p:nvPr>
            <p:ph idx="1" type="body"/>
          </p:nvPr>
        </p:nvSpPr>
        <p:spPr>
          <a:xfrm>
            <a:off x="679750" y="4715125"/>
            <a:ext cx="5438100" cy="4467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5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5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0000">
            <a:alpha val="60000"/>
          </a:srgbClr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7.png"/><Relationship Id="rId5" Type="http://schemas.openxmlformats.org/officeDocument/2006/relationships/image" Target="../media/image4.png"/><Relationship Id="rId6" Type="http://schemas.openxmlformats.org/officeDocument/2006/relationships/image" Target="../media/image1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13.png"/><Relationship Id="rId5" Type="http://schemas.openxmlformats.org/officeDocument/2006/relationships/image" Target="../media/image7.png"/><Relationship Id="rId6" Type="http://schemas.openxmlformats.org/officeDocument/2006/relationships/image" Target="../media/image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Relationship Id="rId4" Type="http://schemas.openxmlformats.org/officeDocument/2006/relationships/hyperlink" Target="http://www.youtube.com/watch?v=Zlw3jG2pE8w" TargetMode="External"/><Relationship Id="rId5" Type="http://schemas.openxmlformats.org/officeDocument/2006/relationships/image" Target="../media/image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2.png"/><Relationship Id="rId4" Type="http://schemas.openxmlformats.org/officeDocument/2006/relationships/image" Target="../media/image10.png"/><Relationship Id="rId5" Type="http://schemas.openxmlformats.org/officeDocument/2006/relationships/hyperlink" Target="http://www.youtube.com/watch?v=Zlw3jG2pE8w" TargetMode="External"/><Relationship Id="rId6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8032" y="3212976"/>
            <a:ext cx="3348283" cy="3348283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3"/>
          <p:cNvSpPr txBox="1"/>
          <p:nvPr>
            <p:ph idx="1" type="subTitle"/>
          </p:nvPr>
        </p:nvSpPr>
        <p:spPr>
          <a:xfrm>
            <a:off x="4282275" y="5804500"/>
            <a:ext cx="39102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4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i="1" lang="en-GB" sz="72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Collaboration Cara</a:t>
            </a:r>
            <a:endParaRPr/>
          </a:p>
        </p:txBody>
      </p:sp>
      <p:sp>
        <p:nvSpPr>
          <p:cNvPr id="86" name="Google Shape;86;p13"/>
          <p:cNvSpPr/>
          <p:nvPr/>
        </p:nvSpPr>
        <p:spPr>
          <a:xfrm>
            <a:off x="179512" y="278093"/>
            <a:ext cx="4392488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800" u="none" cap="none" strike="noStrike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No Man is an Island – Tenth Avenue North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4572000" y="2776321"/>
            <a:ext cx="4572000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2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‘God is for Us’ - (Romans 8:28, 31-32) God’s Story 3 p141</a:t>
            </a:r>
            <a:endParaRPr sz="3600">
              <a:solidFill>
                <a:schemeClr val="dk2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88" name="Google Shape;88;p13"/>
          <p:cNvSpPr/>
          <p:nvPr/>
        </p:nvSpPr>
        <p:spPr>
          <a:xfrm>
            <a:off x="4355976" y="188640"/>
            <a:ext cx="4540025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Scripture Link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9" name="Google Shape;89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166784" y="5638643"/>
            <a:ext cx="977216" cy="1172659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624512" y="877662"/>
            <a:ext cx="2466975" cy="1847850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3"/>
          <p:cNvSpPr/>
          <p:nvPr/>
        </p:nvSpPr>
        <p:spPr>
          <a:xfrm>
            <a:off x="4282276" y="4797865"/>
            <a:ext cx="45399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curious and active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04067" y="3870925"/>
            <a:ext cx="5893221" cy="22943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400901" y="5726757"/>
            <a:ext cx="4743099" cy="1170533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97450" y="197575"/>
            <a:ext cx="3237355" cy="3231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437484" y="197566"/>
            <a:ext cx="4669940" cy="4212701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4"/>
          <p:cNvSpPr txBox="1"/>
          <p:nvPr/>
        </p:nvSpPr>
        <p:spPr>
          <a:xfrm>
            <a:off x="75425" y="3517800"/>
            <a:ext cx="45720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1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What do you think this might be about? Later in our assembly we will listen to this song.</a:t>
            </a:r>
            <a:endParaRPr b="1" sz="41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3528" y="320551"/>
            <a:ext cx="5011737" cy="1176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11960" y="3480301"/>
            <a:ext cx="4705017" cy="23612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00901" y="5702335"/>
            <a:ext cx="4743099" cy="11705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5108978" y="908719"/>
            <a:ext cx="3716806" cy="2787605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5"/>
          <p:cNvSpPr/>
          <p:nvPr/>
        </p:nvSpPr>
        <p:spPr>
          <a:xfrm>
            <a:off x="526253" y="1737172"/>
            <a:ext cx="4549803" cy="3477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dk2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‘</a:t>
            </a:r>
            <a:r>
              <a:rPr b="1" lang="en-GB" sz="4400">
                <a:solidFill>
                  <a:schemeClr val="dk2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God is for Us’ - (Romans 8:28, 31-32) God’s Story 3 p141</a:t>
            </a:r>
            <a:endParaRPr sz="4400">
              <a:solidFill>
                <a:schemeClr val="dk2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6"/>
          <p:cNvSpPr/>
          <p:nvPr/>
        </p:nvSpPr>
        <p:spPr>
          <a:xfrm>
            <a:off x="252917" y="243242"/>
            <a:ext cx="6984776" cy="48320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None of us are an island – we all rely on each other. Don’t be afraid to ask for help. Let us imagine our altar is the globe with individual islands on it.</a:t>
            </a:r>
            <a:endParaRPr b="1" sz="44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115" name="Google Shape;115;p16"/>
          <p:cNvSpPr/>
          <p:nvPr/>
        </p:nvSpPr>
        <p:spPr>
          <a:xfrm>
            <a:off x="323528" y="4976923"/>
            <a:ext cx="4799712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Respond</a:t>
            </a:r>
            <a:endParaRPr sz="8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6"/>
          <p:cNvSpPr txBox="1"/>
          <p:nvPr/>
        </p:nvSpPr>
        <p:spPr>
          <a:xfrm>
            <a:off x="4572000" y="6059379"/>
            <a:ext cx="3960439" cy="6480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47500" lnSpcReduction="200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i="1" lang="en-GB" sz="72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Collaboration Cara</a:t>
            </a:r>
            <a:endParaRPr b="1" i="1" sz="720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pic>
        <p:nvPicPr>
          <p:cNvPr id="117" name="Google Shape;117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66784" y="5638643"/>
            <a:ext cx="977216" cy="11726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-2243317">
            <a:off x="6163983" y="3826067"/>
            <a:ext cx="2288641" cy="17146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E06666"/>
        </a:solidFill>
      </p:bgPr>
    </p:bg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01450" y="530825"/>
            <a:ext cx="4005150" cy="53693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isten to No Shame, the newest release from Tenth Avenue North!&#10;Spotify: https://TenthAvenueNorth.lnk.to/NoShameID/spotify!76&#10;Apple Music: https://TenthAvenueNorth.lnk.to/NoShameID/applemusic!76 &#10;Amazon Music: https://TenthAvenueNorth.lnk.to/NoShameID/amazonmusic!76&#10;YouTube Music: https://TenthAvenueNorth.lnk.to/NoShameID/youtubemusic!76&#10;&#10;Connect with Tenth Avenue North!&#10;Facebook: https://TenthAvenueNorth.lnk.to/FacebookID!76&#10;Instagram: https://TenthAvenueNorth.lnk.to/InstagramID!76&#10;Twitter: https://TenthAvenueNorth.lnk.to/TwitterID!76&#10;Website: https://TenthAvenueNorth.lnk.to/WebsiteID!76&#10;Email List: https://TenthAvenueNorth.lnk.to/emailsignupID!76 &#10;&#10;No Man Is An Island &#10;&#10;I won't run, I will stay&#10;I'm not leaving you&#10;I know there's friction here&#10;The struggle makes us new&#10; &#10;I wish you never thought you had to go&#10;Wish you never thought you had to leave&#10;Together we can lift each other up&#10;We can build a shelter for the weak&#10; &#10;No man is an island, we can be found&#10;No man is an island, let your guard down&#10;You don't have to fight me, I am for you&#10;We're not meant to live this life alone&#10; &#10;I see fear in your eyes&#10;There's no safety here&#10;Oh, my friend, let me in&#10;I will share your tears&#10; &#10;I wish you never thought you had to go&#10;I wish you never thought you had to leave&#10;We can always lift each other up&#10;We can build a shelter for the weak, come on&#10; &#10;No man is an island, we can be found&#10;No man is an island, let your guard down&#10;Please don't try to fight me, I am for you&#10;We're not meant to live this life alone&#10; &#10;Through trouble, rain, or fire&#10;Let's reach out to something higher&#10;Ain't no life outside each other&#10;We are not alone&#10;Through trouble, rain, or fire&#10;Let's reach out to something higher&#10;Eyes open to one another&#10;We are not alone&#10; &#10;No man is alone&#10;Why you try to fight me&#10;We don't have to do it alone&#10;We don't have to do it alone&#10;We don't have to do it alone&#10; &#10;© 2014 Sony/ATV Timber Publishing / West Main Music / Formerly Music / Prepare for the Zombie Apocalypse (SESAC) All rights on behalf of Sony/ATV Timber Publishing, West Main Music, Formerly Music and Prepare for the Zombie Apocalypse administered by Sony/ATV Music Publishing LLC. / Big Gulp Music / Spanish Inquisition Music (SESAC) All rights on behalf of Big Gulp Music and Spanish Inquisition Music administered by Fun Attic Music.&#10;&#10;Official music video by Tenth Avenue North performing No Man Is An Island(C) 2014 Provident Label Group LLC, a unit of Sony Music Entertainment" id="124" name="Google Shape;124;p17" title="Tenth Avenue North - No Man Is an Island (Official Music Video)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90075" y="104425"/>
            <a:ext cx="4432750" cy="3324575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17"/>
          <p:cNvSpPr txBox="1"/>
          <p:nvPr/>
        </p:nvSpPr>
        <p:spPr>
          <a:xfrm>
            <a:off x="0" y="3637650"/>
            <a:ext cx="5702400" cy="289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Whilst we listen to </a:t>
            </a: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the</a:t>
            </a: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 song, d</a:t>
            </a: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ecorate your ‘prayer hands’ to join up the ‘islands’ on our globe.</a:t>
            </a:r>
            <a:endParaRPr b="1" sz="44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noFill/>
      </p:bgPr>
    </p:bg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5050" y="480575"/>
            <a:ext cx="4005150" cy="5369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02625" y="595275"/>
            <a:ext cx="4005150" cy="5369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0573" y="260648"/>
            <a:ext cx="6394182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19"/>
          <p:cNvSpPr/>
          <p:nvPr/>
        </p:nvSpPr>
        <p:spPr>
          <a:xfrm>
            <a:off x="250388" y="1988840"/>
            <a:ext cx="4465628" cy="45243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Don’t be afraid to ask for help from God, our teachers and our friends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pic>
        <p:nvPicPr>
          <p:cNvPr id="138" name="Google Shape;138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08104" y="1988840"/>
            <a:ext cx="3082995" cy="369959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isten to No Shame, the newest release from Tenth Avenue North!&#10;Spotify: https://TenthAvenueNorth.lnk.to/NoShameID/spotify!76&#10;Apple Music: https://TenthAvenueNorth.lnk.to/NoShameID/applemusic!76 &#10;Amazon Music: https://TenthAvenueNorth.lnk.to/NoShameID/amazonmusic!76&#10;YouTube Music: https://TenthAvenueNorth.lnk.to/NoShameID/youtubemusic!76&#10;&#10;Connect with Tenth Avenue North!&#10;Facebook: https://TenthAvenueNorth.lnk.to/FacebookID!76&#10;Instagram: https://TenthAvenueNorth.lnk.to/InstagramID!76&#10;Twitter: https://TenthAvenueNorth.lnk.to/TwitterID!76&#10;Website: https://TenthAvenueNorth.lnk.to/WebsiteID!76&#10;Email List: https://TenthAvenueNorth.lnk.to/emailsignupID!76 &#10;&#10;No Man Is An Island &#10;&#10;I won't run, I will stay&#10;I'm not leaving you&#10;I know there's friction here&#10;The struggle makes us new&#10; &#10;I wish you never thought you had to go&#10;Wish you never thought you had to leave&#10;Together we can lift each other up&#10;We can build a shelter for the weak&#10; &#10;No man is an island, we can be found&#10;No man is an island, let your guard down&#10;You don't have to fight me, I am for you&#10;We're not meant to live this life alone&#10; &#10;I see fear in your eyes&#10;There's no safety here&#10;Oh, my friend, let me in&#10;I will share your tears&#10; &#10;I wish you never thought you had to go&#10;I wish you never thought you had to leave&#10;We can always lift each other up&#10;We can build a shelter for the weak, come on&#10; &#10;No man is an island, we can be found&#10;No man is an island, let your guard down&#10;Please don't try to fight me, I am for you&#10;We're not meant to live this life alone&#10; &#10;Through trouble, rain, or fire&#10;Let's reach out to something higher&#10;Ain't no life outside each other&#10;We are not alone&#10;Through trouble, rain, or fire&#10;Let's reach out to something higher&#10;Eyes open to one another&#10;We are not alone&#10; &#10;No man is alone&#10;Why you try to fight me&#10;We don't have to do it alone&#10;We don't have to do it alone&#10;We don't have to do it alone&#10; &#10;© 2014 Sony/ATV Timber Publishing / West Main Music / Formerly Music / Prepare for the Zombie Apocalypse (SESAC) All rights on behalf of Sony/ATV Timber Publishing, West Main Music, Formerly Music and Prepare for the Zombie Apocalypse administered by Sony/ATV Music Publishing LLC. / Big Gulp Music / Spanish Inquisition Music (SESAC) All rights on behalf of Big Gulp Music and Spanish Inquisition Music administered by Fun Attic Music.&#10;&#10;Official music video by Tenth Avenue North performing No Man Is An Island(C) 2014 Provident Label Group LLC, a unit of Sony Music Entertainment" id="139" name="Google Shape;139;p19" title="Tenth Avenue North - No Man Is an Island (Official Music Video)">
            <a:hlinkClick r:id="rId5"/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196775" y="5014250"/>
            <a:ext cx="2231050" cy="167330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9"/>
          <p:cNvSpPr/>
          <p:nvPr/>
        </p:nvSpPr>
        <p:spPr>
          <a:xfrm>
            <a:off x="4572001" y="-10"/>
            <a:ext cx="45399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curious and active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