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2.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8.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12.xml"/>
  <Override ContentType="application/vnd.openxmlformats-officedocument.presentationml.slide+xml" PartName="/ppt/slides/slide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6.xml"/>
  <Override ContentType="application/vnd.openxmlformats-officedocument.presentationml.slide+xml" PartName="/ppt/slides/slide9.xml"/>
  <Override ContentType="application/vnd.openxmlformats-officedocument.presentationml.slide+xml" PartName="/ppt/slides/slide5.xml"/>
  <Override ContentType="application/vnd.openxmlformats-officedocument.presentationml.slide+xml" PartName="/ppt/slides/slide8.xml"/>
  <Override ContentType="application/vnd.openxmlformats-officedocument.presentationml.slide+xml" PartName="/ppt/slides/slide7.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59"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Lst>
  <p:sldSz cy="6858000" cx="9144000"/>
  <p:notesSz cx="6797675" cy="9926625"/>
  <p:embeddedFontLst>
    <p:embeddedFont>
      <p:font typeface="Caveat"/>
      <p:regular r:id="rId18"/>
      <p:bold r:id="rId19"/>
    </p:embeddedFont>
    <p:embeddedFont>
      <p:font typeface="Meddon"/>
      <p:regular r:id="rId20"/>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font" Target="fonts/Meddon-regular.fntdata"/><Relationship Id="rId11" Type="http://schemas.openxmlformats.org/officeDocument/2006/relationships/slide" Target="slides/slide6.xml"/><Relationship Id="rId10" Type="http://schemas.openxmlformats.org/officeDocument/2006/relationships/slide" Target="slides/slide5.xml"/><Relationship Id="rId13" Type="http://schemas.openxmlformats.org/officeDocument/2006/relationships/slide" Target="slides/slide8.xml"/><Relationship Id="rId12" Type="http://schemas.openxmlformats.org/officeDocument/2006/relationships/slide" Target="slides/slide7.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5" Type="http://schemas.openxmlformats.org/officeDocument/2006/relationships/notesMaster" Target="notesMasters/notesMaster1.xml"/><Relationship Id="rId19" Type="http://schemas.openxmlformats.org/officeDocument/2006/relationships/font" Target="fonts/Caveat-bold.fntdata"/><Relationship Id="rId6" Type="http://schemas.openxmlformats.org/officeDocument/2006/relationships/slide" Target="slides/slide1.xml"/><Relationship Id="rId18" Type="http://schemas.openxmlformats.org/officeDocument/2006/relationships/font" Target="fonts/Caveat-regular.fntdata"/><Relationship Id="rId7" Type="http://schemas.openxmlformats.org/officeDocument/2006/relationships/slide" Target="slides/slide2.xml"/><Relationship Id="rId8"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33150" y="744475"/>
            <a:ext cx="4532000" cy="3722475"/>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79750" y="4715125"/>
            <a:ext cx="5438125" cy="4466975"/>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 name="Shape 80"/>
        <p:cNvGrpSpPr/>
        <p:nvPr/>
      </p:nvGrpSpPr>
      <p:grpSpPr>
        <a:xfrm>
          <a:off x="0" y="0"/>
          <a:ext cx="0" cy="0"/>
          <a:chOff x="0" y="0"/>
          <a:chExt cx="0" cy="0"/>
        </a:xfrm>
      </p:grpSpPr>
      <p:sp>
        <p:nvSpPr>
          <p:cNvPr id="81" name="Google Shape;81;p1:notes"/>
          <p:cNvSpPr txBox="1"/>
          <p:nvPr>
            <p:ph idx="1" type="body"/>
          </p:nvPr>
        </p:nvSpPr>
        <p:spPr>
          <a:xfrm>
            <a:off x="679750" y="4715125"/>
            <a:ext cx="5438125"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2" name="Google Shape;82;p1:notes"/>
          <p:cNvSpPr/>
          <p:nvPr>
            <p:ph idx="2" type="sldImg"/>
          </p:nvPr>
        </p:nvSpPr>
        <p:spPr>
          <a:xfrm>
            <a:off x="1133150" y="744475"/>
            <a:ext cx="453200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8" name="Shape 88"/>
        <p:cNvGrpSpPr/>
        <p:nvPr/>
      </p:nvGrpSpPr>
      <p:grpSpPr>
        <a:xfrm>
          <a:off x="0" y="0"/>
          <a:ext cx="0" cy="0"/>
          <a:chOff x="0" y="0"/>
          <a:chExt cx="0" cy="0"/>
        </a:xfrm>
      </p:grpSpPr>
      <p:sp>
        <p:nvSpPr>
          <p:cNvPr id="89" name="Google Shape;89;p2:notes"/>
          <p:cNvSpPr txBox="1"/>
          <p:nvPr>
            <p:ph idx="1" type="body"/>
          </p:nvPr>
        </p:nvSpPr>
        <p:spPr>
          <a:xfrm>
            <a:off x="679750" y="4715125"/>
            <a:ext cx="5438125"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0" name="Google Shape;90;p2:notes"/>
          <p:cNvSpPr/>
          <p:nvPr>
            <p:ph idx="2" type="sldImg"/>
          </p:nvPr>
        </p:nvSpPr>
        <p:spPr>
          <a:xfrm>
            <a:off x="1133150" y="744475"/>
            <a:ext cx="453200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5" name="Shape 95"/>
        <p:cNvGrpSpPr/>
        <p:nvPr/>
      </p:nvGrpSpPr>
      <p:grpSpPr>
        <a:xfrm>
          <a:off x="0" y="0"/>
          <a:ext cx="0" cy="0"/>
          <a:chOff x="0" y="0"/>
          <a:chExt cx="0" cy="0"/>
        </a:xfrm>
      </p:grpSpPr>
      <p:sp>
        <p:nvSpPr>
          <p:cNvPr id="96" name="Google Shape;96;p3:notes"/>
          <p:cNvSpPr txBox="1"/>
          <p:nvPr>
            <p:ph idx="1" type="body"/>
          </p:nvPr>
        </p:nvSpPr>
        <p:spPr>
          <a:xfrm>
            <a:off x="679750" y="4715125"/>
            <a:ext cx="5438125"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7" name="Google Shape;97;p3:notes"/>
          <p:cNvSpPr/>
          <p:nvPr>
            <p:ph idx="2" type="sldImg"/>
          </p:nvPr>
        </p:nvSpPr>
        <p:spPr>
          <a:xfrm>
            <a:off x="1133150" y="744475"/>
            <a:ext cx="453200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2" name="Shape 102"/>
        <p:cNvGrpSpPr/>
        <p:nvPr/>
      </p:nvGrpSpPr>
      <p:grpSpPr>
        <a:xfrm>
          <a:off x="0" y="0"/>
          <a:ext cx="0" cy="0"/>
          <a:chOff x="0" y="0"/>
          <a:chExt cx="0" cy="0"/>
        </a:xfrm>
      </p:grpSpPr>
      <p:sp>
        <p:nvSpPr>
          <p:cNvPr id="103" name="Google Shape;103;p4:notes"/>
          <p:cNvSpPr txBox="1"/>
          <p:nvPr>
            <p:ph idx="1" type="body"/>
          </p:nvPr>
        </p:nvSpPr>
        <p:spPr>
          <a:xfrm>
            <a:off x="679750" y="4715125"/>
            <a:ext cx="5438125"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4" name="Google Shape;104;p4:notes"/>
          <p:cNvSpPr/>
          <p:nvPr>
            <p:ph idx="2" type="sldImg"/>
          </p:nvPr>
        </p:nvSpPr>
        <p:spPr>
          <a:xfrm>
            <a:off x="1133150" y="744475"/>
            <a:ext cx="453200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4" name="Shape 114"/>
        <p:cNvGrpSpPr/>
        <p:nvPr/>
      </p:nvGrpSpPr>
      <p:grpSpPr>
        <a:xfrm>
          <a:off x="0" y="0"/>
          <a:ext cx="0" cy="0"/>
          <a:chOff x="0" y="0"/>
          <a:chExt cx="0" cy="0"/>
        </a:xfrm>
      </p:grpSpPr>
      <p:sp>
        <p:nvSpPr>
          <p:cNvPr id="115" name="Google Shape;115;p5:notes"/>
          <p:cNvSpPr txBox="1"/>
          <p:nvPr>
            <p:ph idx="1" type="body"/>
          </p:nvPr>
        </p:nvSpPr>
        <p:spPr>
          <a:xfrm>
            <a:off x="679750" y="4715125"/>
            <a:ext cx="5438125"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6" name="Google Shape;116;p5:notes"/>
          <p:cNvSpPr/>
          <p:nvPr>
            <p:ph idx="2" type="sldImg"/>
          </p:nvPr>
        </p:nvSpPr>
        <p:spPr>
          <a:xfrm>
            <a:off x="1133150" y="744475"/>
            <a:ext cx="453200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2" name="Shape 122"/>
        <p:cNvGrpSpPr/>
        <p:nvPr/>
      </p:nvGrpSpPr>
      <p:grpSpPr>
        <a:xfrm>
          <a:off x="0" y="0"/>
          <a:ext cx="0" cy="0"/>
          <a:chOff x="0" y="0"/>
          <a:chExt cx="0" cy="0"/>
        </a:xfrm>
      </p:grpSpPr>
      <p:sp>
        <p:nvSpPr>
          <p:cNvPr id="123" name="Google Shape;123;p6:notes"/>
          <p:cNvSpPr txBox="1"/>
          <p:nvPr>
            <p:ph idx="1" type="body"/>
          </p:nvPr>
        </p:nvSpPr>
        <p:spPr>
          <a:xfrm>
            <a:off x="679750" y="4715125"/>
            <a:ext cx="5438125"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4" name="Google Shape;124;p6:notes"/>
          <p:cNvSpPr/>
          <p:nvPr>
            <p:ph idx="2" type="sldImg"/>
          </p:nvPr>
        </p:nvSpPr>
        <p:spPr>
          <a:xfrm>
            <a:off x="1133150" y="744475"/>
            <a:ext cx="453200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9" name="Shape 129"/>
        <p:cNvGrpSpPr/>
        <p:nvPr/>
      </p:nvGrpSpPr>
      <p:grpSpPr>
        <a:xfrm>
          <a:off x="0" y="0"/>
          <a:ext cx="0" cy="0"/>
          <a:chOff x="0" y="0"/>
          <a:chExt cx="0" cy="0"/>
        </a:xfrm>
      </p:grpSpPr>
      <p:sp>
        <p:nvSpPr>
          <p:cNvPr id="130" name="Google Shape;130;p7:notes"/>
          <p:cNvSpPr txBox="1"/>
          <p:nvPr>
            <p:ph idx="1" type="body"/>
          </p:nvPr>
        </p:nvSpPr>
        <p:spPr>
          <a:xfrm>
            <a:off x="679750" y="4715125"/>
            <a:ext cx="5438125"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1" name="Google Shape;131;p7:notes"/>
          <p:cNvSpPr/>
          <p:nvPr>
            <p:ph idx="2" type="sldImg"/>
          </p:nvPr>
        </p:nvSpPr>
        <p:spPr>
          <a:xfrm>
            <a:off x="1133150" y="744475"/>
            <a:ext cx="453200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7" name="Shape 137"/>
        <p:cNvGrpSpPr/>
        <p:nvPr/>
      </p:nvGrpSpPr>
      <p:grpSpPr>
        <a:xfrm>
          <a:off x="0" y="0"/>
          <a:ext cx="0" cy="0"/>
          <a:chOff x="0" y="0"/>
          <a:chExt cx="0" cy="0"/>
        </a:xfrm>
      </p:grpSpPr>
      <p:sp>
        <p:nvSpPr>
          <p:cNvPr id="138" name="Google Shape;138;p8:notes"/>
          <p:cNvSpPr txBox="1"/>
          <p:nvPr>
            <p:ph idx="1" type="body"/>
          </p:nvPr>
        </p:nvSpPr>
        <p:spPr>
          <a:xfrm>
            <a:off x="679750" y="4715125"/>
            <a:ext cx="5438125"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9" name="Google Shape;139;p8:notes"/>
          <p:cNvSpPr/>
          <p:nvPr>
            <p:ph idx="2" type="sldImg"/>
          </p:nvPr>
        </p:nvSpPr>
        <p:spPr>
          <a:xfrm>
            <a:off x="1133150" y="744475"/>
            <a:ext cx="453200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5" name="Shape 145"/>
        <p:cNvGrpSpPr/>
        <p:nvPr/>
      </p:nvGrpSpPr>
      <p:grpSpPr>
        <a:xfrm>
          <a:off x="0" y="0"/>
          <a:ext cx="0" cy="0"/>
          <a:chOff x="0" y="0"/>
          <a:chExt cx="0" cy="0"/>
        </a:xfrm>
      </p:grpSpPr>
      <p:sp>
        <p:nvSpPr>
          <p:cNvPr id="146" name="Google Shape;146;p9:notes"/>
          <p:cNvSpPr txBox="1"/>
          <p:nvPr>
            <p:ph idx="1" type="body"/>
          </p:nvPr>
        </p:nvSpPr>
        <p:spPr>
          <a:xfrm>
            <a:off x="679750" y="4715125"/>
            <a:ext cx="5438125"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7" name="Google Shape;147;p9:notes"/>
          <p:cNvSpPr/>
          <p:nvPr>
            <p:ph idx="2" type="sldImg"/>
          </p:nvPr>
        </p:nvSpPr>
        <p:spPr>
          <a:xfrm>
            <a:off x="1133150" y="744475"/>
            <a:ext cx="453200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3" name="Shape 153"/>
        <p:cNvGrpSpPr/>
        <p:nvPr/>
      </p:nvGrpSpPr>
      <p:grpSpPr>
        <a:xfrm>
          <a:off x="0" y="0"/>
          <a:ext cx="0" cy="0"/>
          <a:chOff x="0" y="0"/>
          <a:chExt cx="0" cy="0"/>
        </a:xfrm>
      </p:grpSpPr>
      <p:sp>
        <p:nvSpPr>
          <p:cNvPr id="154" name="Google Shape;154;p10:notes"/>
          <p:cNvSpPr txBox="1"/>
          <p:nvPr>
            <p:ph idx="1" type="body"/>
          </p:nvPr>
        </p:nvSpPr>
        <p:spPr>
          <a:xfrm>
            <a:off x="679750" y="4715125"/>
            <a:ext cx="5438125"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5" name="Google Shape;155;p10:notes"/>
          <p:cNvSpPr/>
          <p:nvPr>
            <p:ph idx="2" type="sldImg"/>
          </p:nvPr>
        </p:nvSpPr>
        <p:spPr>
          <a:xfrm>
            <a:off x="1133150" y="744475"/>
            <a:ext cx="453200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1" name="Shape 161"/>
        <p:cNvGrpSpPr/>
        <p:nvPr/>
      </p:nvGrpSpPr>
      <p:grpSpPr>
        <a:xfrm>
          <a:off x="0" y="0"/>
          <a:ext cx="0" cy="0"/>
          <a:chOff x="0" y="0"/>
          <a:chExt cx="0" cy="0"/>
        </a:xfrm>
      </p:grpSpPr>
      <p:sp>
        <p:nvSpPr>
          <p:cNvPr id="162" name="Google Shape;162;p11:notes"/>
          <p:cNvSpPr txBox="1"/>
          <p:nvPr>
            <p:ph idx="1" type="body"/>
          </p:nvPr>
        </p:nvSpPr>
        <p:spPr>
          <a:xfrm>
            <a:off x="679750" y="4715125"/>
            <a:ext cx="5438125"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3" name="Google Shape;163;p11:notes"/>
          <p:cNvSpPr/>
          <p:nvPr>
            <p:ph idx="2" type="sldImg"/>
          </p:nvPr>
        </p:nvSpPr>
        <p:spPr>
          <a:xfrm>
            <a:off x="1133150" y="744475"/>
            <a:ext cx="453200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9" name="Shape 169"/>
        <p:cNvGrpSpPr/>
        <p:nvPr/>
      </p:nvGrpSpPr>
      <p:grpSpPr>
        <a:xfrm>
          <a:off x="0" y="0"/>
          <a:ext cx="0" cy="0"/>
          <a:chOff x="0" y="0"/>
          <a:chExt cx="0" cy="0"/>
        </a:xfrm>
      </p:grpSpPr>
      <p:sp>
        <p:nvSpPr>
          <p:cNvPr id="170" name="Google Shape;170;p12:notes"/>
          <p:cNvSpPr txBox="1"/>
          <p:nvPr>
            <p:ph idx="1" type="body"/>
          </p:nvPr>
        </p:nvSpPr>
        <p:spPr>
          <a:xfrm>
            <a:off x="679750" y="4715125"/>
            <a:ext cx="5438125"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1" name="Google Shape;171;p12:notes"/>
          <p:cNvSpPr/>
          <p:nvPr>
            <p:ph idx="2" type="sldImg"/>
          </p:nvPr>
        </p:nvSpPr>
        <p:spPr>
          <a:xfrm>
            <a:off x="1133150" y="744475"/>
            <a:ext cx="453200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1" name="Shape 11"/>
        <p:cNvGrpSpPr/>
        <p:nvPr/>
      </p:nvGrpSpPr>
      <p:grpSpPr>
        <a:xfrm>
          <a:off x="0" y="0"/>
          <a:ext cx="0" cy="0"/>
          <a:chOff x="0" y="0"/>
          <a:chExt cx="0" cy="0"/>
        </a:xfrm>
      </p:grpSpPr>
      <p:sp>
        <p:nvSpPr>
          <p:cNvPr id="12" name="Google Shape;12;p2"/>
          <p:cNvSpPr txBox="1"/>
          <p:nvPr>
            <p:ph type="ctrTitle"/>
          </p:nvPr>
        </p:nvSpPr>
        <p:spPr>
          <a:xfrm>
            <a:off x="685800" y="2130425"/>
            <a:ext cx="7772400" cy="14700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3" name="Google Shape;13;p2"/>
          <p:cNvSpPr txBox="1"/>
          <p:nvPr>
            <p:ph idx="1" type="subTitle"/>
          </p:nvPr>
        </p:nvSpPr>
        <p:spPr>
          <a:xfrm>
            <a:off x="1371600" y="3886200"/>
            <a:ext cx="6400800" cy="1752600"/>
          </a:xfrm>
          <a:prstGeom prst="rect">
            <a:avLst/>
          </a:prstGeom>
          <a:noFill/>
          <a:ln>
            <a:noFill/>
          </a:ln>
        </p:spPr>
        <p:txBody>
          <a:bodyPr anchorCtr="0" anchor="t" bIns="45700" lIns="91425" spcFirstLastPara="1" rIns="91425" wrap="square" tIns="45700">
            <a:noAutofit/>
          </a:bodyPr>
          <a:lstStyle>
            <a:lvl1pPr lvl="0" algn="ctr">
              <a:spcBef>
                <a:spcPts val="640"/>
              </a:spcBef>
              <a:spcAft>
                <a:spcPts val="0"/>
              </a:spcAft>
              <a:buClr>
                <a:srgbClr val="888888"/>
              </a:buClr>
              <a:buSzPts val="3200"/>
              <a:buNone/>
              <a:defRPr>
                <a:solidFill>
                  <a:srgbClr val="888888"/>
                </a:solidFill>
              </a:defRPr>
            </a:lvl1pPr>
            <a:lvl2pPr lvl="1" algn="ctr">
              <a:spcBef>
                <a:spcPts val="560"/>
              </a:spcBef>
              <a:spcAft>
                <a:spcPts val="0"/>
              </a:spcAft>
              <a:buClr>
                <a:srgbClr val="888888"/>
              </a:buClr>
              <a:buSzPts val="2800"/>
              <a:buNone/>
              <a:defRPr>
                <a:solidFill>
                  <a:srgbClr val="888888"/>
                </a:solidFill>
              </a:defRPr>
            </a:lvl2pPr>
            <a:lvl3pPr lvl="2" algn="ctr">
              <a:spcBef>
                <a:spcPts val="480"/>
              </a:spcBef>
              <a:spcAft>
                <a:spcPts val="0"/>
              </a:spcAft>
              <a:buClr>
                <a:srgbClr val="888888"/>
              </a:buClr>
              <a:buSzPts val="2400"/>
              <a:buNone/>
              <a:defRPr>
                <a:solidFill>
                  <a:srgbClr val="888888"/>
                </a:solidFill>
              </a:defRPr>
            </a:lvl3pPr>
            <a:lvl4pPr lvl="3" algn="ctr">
              <a:spcBef>
                <a:spcPts val="400"/>
              </a:spcBef>
              <a:spcAft>
                <a:spcPts val="0"/>
              </a:spcAft>
              <a:buClr>
                <a:srgbClr val="888888"/>
              </a:buClr>
              <a:buSzPts val="2000"/>
              <a:buNone/>
              <a:defRPr>
                <a:solidFill>
                  <a:srgbClr val="888888"/>
                </a:solidFill>
              </a:defRPr>
            </a:lvl4pPr>
            <a:lvl5pPr lvl="4" algn="ctr">
              <a:spcBef>
                <a:spcPts val="400"/>
              </a:spcBef>
              <a:spcAft>
                <a:spcPts val="0"/>
              </a:spcAft>
              <a:buClr>
                <a:srgbClr val="888888"/>
              </a:buClr>
              <a:buSzPts val="2000"/>
              <a:buNone/>
              <a:defRPr>
                <a:solidFill>
                  <a:srgbClr val="888888"/>
                </a:solidFill>
              </a:defRPr>
            </a:lvl5pPr>
            <a:lvl6pPr lvl="5" algn="ctr">
              <a:spcBef>
                <a:spcPts val="400"/>
              </a:spcBef>
              <a:spcAft>
                <a:spcPts val="0"/>
              </a:spcAft>
              <a:buClr>
                <a:srgbClr val="888888"/>
              </a:buClr>
              <a:buSzPts val="2000"/>
              <a:buNone/>
              <a:defRPr>
                <a:solidFill>
                  <a:srgbClr val="888888"/>
                </a:solidFill>
              </a:defRPr>
            </a:lvl6pPr>
            <a:lvl7pPr lvl="6" algn="ctr">
              <a:spcBef>
                <a:spcPts val="400"/>
              </a:spcBef>
              <a:spcAft>
                <a:spcPts val="0"/>
              </a:spcAft>
              <a:buClr>
                <a:srgbClr val="888888"/>
              </a:buClr>
              <a:buSzPts val="2000"/>
              <a:buNone/>
              <a:defRPr>
                <a:solidFill>
                  <a:srgbClr val="888888"/>
                </a:solidFill>
              </a:defRPr>
            </a:lvl7pPr>
            <a:lvl8pPr lvl="7" algn="ctr">
              <a:spcBef>
                <a:spcPts val="400"/>
              </a:spcBef>
              <a:spcAft>
                <a:spcPts val="0"/>
              </a:spcAft>
              <a:buClr>
                <a:srgbClr val="888888"/>
              </a:buClr>
              <a:buSzPts val="2000"/>
              <a:buNone/>
              <a:defRPr>
                <a:solidFill>
                  <a:srgbClr val="888888"/>
                </a:solidFill>
              </a:defRPr>
            </a:lvl8pPr>
            <a:lvl9pPr lvl="8" algn="ctr">
              <a:spcBef>
                <a:spcPts val="400"/>
              </a:spcBef>
              <a:spcAft>
                <a:spcPts val="0"/>
              </a:spcAft>
              <a:buClr>
                <a:srgbClr val="888888"/>
              </a:buClr>
              <a:buSzPts val="2000"/>
              <a:buNone/>
              <a:defRPr>
                <a:solidFill>
                  <a:srgbClr val="888888"/>
                </a:solidFill>
              </a:defRPr>
            </a:lvl9pPr>
          </a:lstStyle>
          <a:p/>
        </p:txBody>
      </p:sp>
      <p:sp>
        <p:nvSpPr>
          <p:cNvPr id="14" name="Google Shape;14;p2"/>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 name="Google Shape;15;p2"/>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6" name="Google Shape;16;p2"/>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7" name="Shape 17"/>
        <p:cNvGrpSpPr/>
        <p:nvPr/>
      </p:nvGrpSpPr>
      <p:grpSpPr>
        <a:xfrm>
          <a:off x="0" y="0"/>
          <a:ext cx="0" cy="0"/>
          <a:chOff x="0" y="0"/>
          <a:chExt cx="0" cy="0"/>
        </a:xfrm>
      </p:grpSpPr>
      <p:sp>
        <p:nvSpPr>
          <p:cNvPr id="18" name="Google Shape;18;p3"/>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9" name="Google Shape;19;p3"/>
          <p:cNvSpPr txBox="1"/>
          <p:nvPr>
            <p:ph idx="1" type="body"/>
          </p:nvPr>
        </p:nvSpPr>
        <p:spPr>
          <a:xfrm>
            <a:off x="457200" y="1600200"/>
            <a:ext cx="8229600" cy="4525963"/>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Clr>
                <a:schemeClr val="dk1"/>
              </a:buClr>
              <a:buSzPts val="1800"/>
              <a:buChar char="•"/>
              <a:defRPr/>
            </a:lvl1pPr>
            <a:lvl2pPr indent="-342900" lvl="1" marL="914400" algn="l">
              <a:spcBef>
                <a:spcPts val="360"/>
              </a:spcBef>
              <a:spcAft>
                <a:spcPts val="0"/>
              </a:spcAft>
              <a:buClr>
                <a:schemeClr val="dk1"/>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20" name="Google Shape;20;p3"/>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1" name="Google Shape;21;p3"/>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2" name="Google Shape;22;p3"/>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3" name="Shape 23"/>
        <p:cNvGrpSpPr/>
        <p:nvPr/>
      </p:nvGrpSpPr>
      <p:grpSpPr>
        <a:xfrm>
          <a:off x="0" y="0"/>
          <a:ext cx="0" cy="0"/>
          <a:chOff x="0" y="0"/>
          <a:chExt cx="0" cy="0"/>
        </a:xfrm>
      </p:grpSpPr>
      <p:sp>
        <p:nvSpPr>
          <p:cNvPr id="24" name="Google Shape;24;p4"/>
          <p:cNvSpPr txBox="1"/>
          <p:nvPr>
            <p:ph type="title"/>
          </p:nvPr>
        </p:nvSpPr>
        <p:spPr>
          <a:xfrm>
            <a:off x="722313" y="4406900"/>
            <a:ext cx="7772400" cy="1362075"/>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Clr>
                <a:schemeClr val="dk1"/>
              </a:buClr>
              <a:buSzPts val="4000"/>
              <a:buFont typeface="Calibri"/>
              <a:buNone/>
              <a:defRPr b="1" sz="4000" cap="none"/>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5" name="Google Shape;25;p4"/>
          <p:cNvSpPr txBox="1"/>
          <p:nvPr>
            <p:ph idx="1" type="body"/>
          </p:nvPr>
        </p:nvSpPr>
        <p:spPr>
          <a:xfrm>
            <a:off x="722313" y="2906713"/>
            <a:ext cx="7772400" cy="1500187"/>
          </a:xfrm>
          <a:prstGeom prst="rect">
            <a:avLst/>
          </a:prstGeom>
          <a:noFill/>
          <a:ln>
            <a:noFill/>
          </a:ln>
        </p:spPr>
        <p:txBody>
          <a:bodyPr anchorCtr="0" anchor="b" bIns="45700" lIns="91425" spcFirstLastPara="1" rIns="91425" wrap="square" tIns="45700">
            <a:noAutofit/>
          </a:bodyPr>
          <a:lstStyle>
            <a:lvl1pPr indent="-228600" lvl="0" marL="457200" algn="l">
              <a:spcBef>
                <a:spcPts val="400"/>
              </a:spcBef>
              <a:spcAft>
                <a:spcPts val="0"/>
              </a:spcAft>
              <a:buClr>
                <a:srgbClr val="888888"/>
              </a:buClr>
              <a:buSzPts val="2000"/>
              <a:buNone/>
              <a:defRPr sz="2000">
                <a:solidFill>
                  <a:srgbClr val="888888"/>
                </a:solidFill>
              </a:defRPr>
            </a:lvl1pPr>
            <a:lvl2pPr indent="-228600" lvl="1" marL="914400" algn="l">
              <a:spcBef>
                <a:spcPts val="360"/>
              </a:spcBef>
              <a:spcAft>
                <a:spcPts val="0"/>
              </a:spcAft>
              <a:buClr>
                <a:srgbClr val="888888"/>
              </a:buClr>
              <a:buSzPts val="1800"/>
              <a:buNone/>
              <a:defRPr sz="1800">
                <a:solidFill>
                  <a:srgbClr val="888888"/>
                </a:solidFill>
              </a:defRPr>
            </a:lvl2pPr>
            <a:lvl3pPr indent="-228600" lvl="2" marL="1371600" algn="l">
              <a:spcBef>
                <a:spcPts val="320"/>
              </a:spcBef>
              <a:spcAft>
                <a:spcPts val="0"/>
              </a:spcAft>
              <a:buClr>
                <a:srgbClr val="888888"/>
              </a:buClr>
              <a:buSzPts val="1600"/>
              <a:buNone/>
              <a:defRPr sz="1600">
                <a:solidFill>
                  <a:srgbClr val="888888"/>
                </a:solidFill>
              </a:defRPr>
            </a:lvl3pPr>
            <a:lvl4pPr indent="-228600" lvl="3" marL="1828800" algn="l">
              <a:spcBef>
                <a:spcPts val="280"/>
              </a:spcBef>
              <a:spcAft>
                <a:spcPts val="0"/>
              </a:spcAft>
              <a:buClr>
                <a:srgbClr val="888888"/>
              </a:buClr>
              <a:buSzPts val="1400"/>
              <a:buNone/>
              <a:defRPr sz="1400">
                <a:solidFill>
                  <a:srgbClr val="888888"/>
                </a:solidFill>
              </a:defRPr>
            </a:lvl4pPr>
            <a:lvl5pPr indent="-228600" lvl="4" marL="2286000" algn="l">
              <a:spcBef>
                <a:spcPts val="280"/>
              </a:spcBef>
              <a:spcAft>
                <a:spcPts val="0"/>
              </a:spcAft>
              <a:buClr>
                <a:srgbClr val="888888"/>
              </a:buClr>
              <a:buSzPts val="1400"/>
              <a:buNone/>
              <a:defRPr sz="1400">
                <a:solidFill>
                  <a:srgbClr val="888888"/>
                </a:solidFill>
              </a:defRPr>
            </a:lvl5pPr>
            <a:lvl6pPr indent="-228600" lvl="5" marL="2743200" algn="l">
              <a:spcBef>
                <a:spcPts val="280"/>
              </a:spcBef>
              <a:spcAft>
                <a:spcPts val="0"/>
              </a:spcAft>
              <a:buClr>
                <a:srgbClr val="888888"/>
              </a:buClr>
              <a:buSzPts val="1400"/>
              <a:buNone/>
              <a:defRPr sz="1400">
                <a:solidFill>
                  <a:srgbClr val="888888"/>
                </a:solidFill>
              </a:defRPr>
            </a:lvl6pPr>
            <a:lvl7pPr indent="-228600" lvl="6" marL="3200400" algn="l">
              <a:spcBef>
                <a:spcPts val="280"/>
              </a:spcBef>
              <a:spcAft>
                <a:spcPts val="0"/>
              </a:spcAft>
              <a:buClr>
                <a:srgbClr val="888888"/>
              </a:buClr>
              <a:buSzPts val="1400"/>
              <a:buNone/>
              <a:defRPr sz="1400">
                <a:solidFill>
                  <a:srgbClr val="888888"/>
                </a:solidFill>
              </a:defRPr>
            </a:lvl7pPr>
            <a:lvl8pPr indent="-228600" lvl="7" marL="3657600" algn="l">
              <a:spcBef>
                <a:spcPts val="280"/>
              </a:spcBef>
              <a:spcAft>
                <a:spcPts val="0"/>
              </a:spcAft>
              <a:buClr>
                <a:srgbClr val="888888"/>
              </a:buClr>
              <a:buSzPts val="1400"/>
              <a:buNone/>
              <a:defRPr sz="1400">
                <a:solidFill>
                  <a:srgbClr val="888888"/>
                </a:solidFill>
              </a:defRPr>
            </a:lvl8pPr>
            <a:lvl9pPr indent="-228600" lvl="8" marL="4114800" algn="l">
              <a:spcBef>
                <a:spcPts val="280"/>
              </a:spcBef>
              <a:spcAft>
                <a:spcPts val="0"/>
              </a:spcAft>
              <a:buClr>
                <a:srgbClr val="888888"/>
              </a:buClr>
              <a:buSzPts val="1400"/>
              <a:buNone/>
              <a:defRPr sz="1400">
                <a:solidFill>
                  <a:srgbClr val="888888"/>
                </a:solidFill>
              </a:defRPr>
            </a:lvl9pPr>
          </a:lstStyle>
          <a:p/>
        </p:txBody>
      </p:sp>
      <p:sp>
        <p:nvSpPr>
          <p:cNvPr id="26" name="Google Shape;26;p4"/>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7" name="Google Shape;27;p4"/>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8" name="Google Shape;28;p4"/>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29" name="Shape 29"/>
        <p:cNvGrpSpPr/>
        <p:nvPr/>
      </p:nvGrpSpPr>
      <p:grpSpPr>
        <a:xfrm>
          <a:off x="0" y="0"/>
          <a:ext cx="0" cy="0"/>
          <a:chOff x="0" y="0"/>
          <a:chExt cx="0" cy="0"/>
        </a:xfrm>
      </p:grpSpPr>
      <p:sp>
        <p:nvSpPr>
          <p:cNvPr id="30" name="Google Shape;30;p5"/>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1" name="Google Shape;31;p5"/>
          <p:cNvSpPr txBox="1"/>
          <p:nvPr>
            <p:ph idx="1" type="body"/>
          </p:nvPr>
        </p:nvSpPr>
        <p:spPr>
          <a:xfrm>
            <a:off x="457200" y="1600200"/>
            <a:ext cx="4038600" cy="4525963"/>
          </a:xfrm>
          <a:prstGeom prst="rect">
            <a:avLst/>
          </a:prstGeom>
          <a:noFill/>
          <a:ln>
            <a:noFill/>
          </a:ln>
        </p:spPr>
        <p:txBody>
          <a:bodyPr anchorCtr="0" anchor="t" bIns="45700" lIns="91425" spcFirstLastPara="1" rIns="91425" wrap="square" tIns="45700">
            <a:noAutofit/>
          </a:bodyPr>
          <a:lstStyle>
            <a:lvl1pPr indent="-406400" lvl="0" marL="457200" algn="l">
              <a:spcBef>
                <a:spcPts val="560"/>
              </a:spcBef>
              <a:spcAft>
                <a:spcPts val="0"/>
              </a:spcAft>
              <a:buClr>
                <a:schemeClr val="dk1"/>
              </a:buClr>
              <a:buSzPts val="2800"/>
              <a:buChar char="•"/>
              <a:defRPr sz="2800"/>
            </a:lvl1pPr>
            <a:lvl2pPr indent="-381000" lvl="1" marL="914400" algn="l">
              <a:spcBef>
                <a:spcPts val="480"/>
              </a:spcBef>
              <a:spcAft>
                <a:spcPts val="0"/>
              </a:spcAft>
              <a:buClr>
                <a:schemeClr val="dk1"/>
              </a:buClr>
              <a:buSzPts val="2400"/>
              <a:buChar char="–"/>
              <a:defRPr sz="2400"/>
            </a:lvl2pPr>
            <a:lvl3pPr indent="-355600" lvl="2" marL="1371600" algn="l">
              <a:spcBef>
                <a:spcPts val="400"/>
              </a:spcBef>
              <a:spcAft>
                <a:spcPts val="0"/>
              </a:spcAft>
              <a:buClr>
                <a:schemeClr val="dk1"/>
              </a:buClr>
              <a:buSzPts val="2000"/>
              <a:buChar char="•"/>
              <a:defRPr sz="2000"/>
            </a:lvl3pPr>
            <a:lvl4pPr indent="-342900" lvl="3" marL="1828800" algn="l">
              <a:spcBef>
                <a:spcPts val="360"/>
              </a:spcBef>
              <a:spcAft>
                <a:spcPts val="0"/>
              </a:spcAft>
              <a:buClr>
                <a:schemeClr val="dk1"/>
              </a:buClr>
              <a:buSzPts val="1800"/>
              <a:buChar char="–"/>
              <a:defRPr sz="1800"/>
            </a:lvl4pPr>
            <a:lvl5pPr indent="-342900" lvl="4" marL="2286000" algn="l">
              <a:spcBef>
                <a:spcPts val="360"/>
              </a:spcBef>
              <a:spcAft>
                <a:spcPts val="0"/>
              </a:spcAft>
              <a:buClr>
                <a:schemeClr val="dk1"/>
              </a:buClr>
              <a:buSzPts val="1800"/>
              <a:buChar char="»"/>
              <a:defRPr sz="1800"/>
            </a:lvl5pPr>
            <a:lvl6pPr indent="-342900" lvl="5" marL="2743200" algn="l">
              <a:spcBef>
                <a:spcPts val="360"/>
              </a:spcBef>
              <a:spcAft>
                <a:spcPts val="0"/>
              </a:spcAft>
              <a:buClr>
                <a:schemeClr val="dk1"/>
              </a:buClr>
              <a:buSzPts val="1800"/>
              <a:buChar char="•"/>
              <a:defRPr sz="1800"/>
            </a:lvl6pPr>
            <a:lvl7pPr indent="-342900" lvl="6" marL="3200400" algn="l">
              <a:spcBef>
                <a:spcPts val="360"/>
              </a:spcBef>
              <a:spcAft>
                <a:spcPts val="0"/>
              </a:spcAft>
              <a:buClr>
                <a:schemeClr val="dk1"/>
              </a:buClr>
              <a:buSzPts val="1800"/>
              <a:buChar char="•"/>
              <a:defRPr sz="1800"/>
            </a:lvl7pPr>
            <a:lvl8pPr indent="-342900" lvl="7" marL="3657600" algn="l">
              <a:spcBef>
                <a:spcPts val="360"/>
              </a:spcBef>
              <a:spcAft>
                <a:spcPts val="0"/>
              </a:spcAft>
              <a:buClr>
                <a:schemeClr val="dk1"/>
              </a:buClr>
              <a:buSzPts val="1800"/>
              <a:buChar char="•"/>
              <a:defRPr sz="1800"/>
            </a:lvl8pPr>
            <a:lvl9pPr indent="-342900" lvl="8" marL="4114800" algn="l">
              <a:spcBef>
                <a:spcPts val="360"/>
              </a:spcBef>
              <a:spcAft>
                <a:spcPts val="0"/>
              </a:spcAft>
              <a:buClr>
                <a:schemeClr val="dk1"/>
              </a:buClr>
              <a:buSzPts val="1800"/>
              <a:buChar char="•"/>
              <a:defRPr sz="1800"/>
            </a:lvl9pPr>
          </a:lstStyle>
          <a:p/>
        </p:txBody>
      </p:sp>
      <p:sp>
        <p:nvSpPr>
          <p:cNvPr id="32" name="Google Shape;32;p5"/>
          <p:cNvSpPr txBox="1"/>
          <p:nvPr>
            <p:ph idx="2" type="body"/>
          </p:nvPr>
        </p:nvSpPr>
        <p:spPr>
          <a:xfrm>
            <a:off x="4648200" y="1600200"/>
            <a:ext cx="4038600" cy="4525963"/>
          </a:xfrm>
          <a:prstGeom prst="rect">
            <a:avLst/>
          </a:prstGeom>
          <a:noFill/>
          <a:ln>
            <a:noFill/>
          </a:ln>
        </p:spPr>
        <p:txBody>
          <a:bodyPr anchorCtr="0" anchor="t" bIns="45700" lIns="91425" spcFirstLastPara="1" rIns="91425" wrap="square" tIns="45700">
            <a:noAutofit/>
          </a:bodyPr>
          <a:lstStyle>
            <a:lvl1pPr indent="-406400" lvl="0" marL="457200" algn="l">
              <a:spcBef>
                <a:spcPts val="560"/>
              </a:spcBef>
              <a:spcAft>
                <a:spcPts val="0"/>
              </a:spcAft>
              <a:buClr>
                <a:schemeClr val="dk1"/>
              </a:buClr>
              <a:buSzPts val="2800"/>
              <a:buChar char="•"/>
              <a:defRPr sz="2800"/>
            </a:lvl1pPr>
            <a:lvl2pPr indent="-381000" lvl="1" marL="914400" algn="l">
              <a:spcBef>
                <a:spcPts val="480"/>
              </a:spcBef>
              <a:spcAft>
                <a:spcPts val="0"/>
              </a:spcAft>
              <a:buClr>
                <a:schemeClr val="dk1"/>
              </a:buClr>
              <a:buSzPts val="2400"/>
              <a:buChar char="–"/>
              <a:defRPr sz="2400"/>
            </a:lvl2pPr>
            <a:lvl3pPr indent="-355600" lvl="2" marL="1371600" algn="l">
              <a:spcBef>
                <a:spcPts val="400"/>
              </a:spcBef>
              <a:spcAft>
                <a:spcPts val="0"/>
              </a:spcAft>
              <a:buClr>
                <a:schemeClr val="dk1"/>
              </a:buClr>
              <a:buSzPts val="2000"/>
              <a:buChar char="•"/>
              <a:defRPr sz="2000"/>
            </a:lvl3pPr>
            <a:lvl4pPr indent="-342900" lvl="3" marL="1828800" algn="l">
              <a:spcBef>
                <a:spcPts val="360"/>
              </a:spcBef>
              <a:spcAft>
                <a:spcPts val="0"/>
              </a:spcAft>
              <a:buClr>
                <a:schemeClr val="dk1"/>
              </a:buClr>
              <a:buSzPts val="1800"/>
              <a:buChar char="–"/>
              <a:defRPr sz="1800"/>
            </a:lvl4pPr>
            <a:lvl5pPr indent="-342900" lvl="4" marL="2286000" algn="l">
              <a:spcBef>
                <a:spcPts val="360"/>
              </a:spcBef>
              <a:spcAft>
                <a:spcPts val="0"/>
              </a:spcAft>
              <a:buClr>
                <a:schemeClr val="dk1"/>
              </a:buClr>
              <a:buSzPts val="1800"/>
              <a:buChar char="»"/>
              <a:defRPr sz="1800"/>
            </a:lvl5pPr>
            <a:lvl6pPr indent="-342900" lvl="5" marL="2743200" algn="l">
              <a:spcBef>
                <a:spcPts val="360"/>
              </a:spcBef>
              <a:spcAft>
                <a:spcPts val="0"/>
              </a:spcAft>
              <a:buClr>
                <a:schemeClr val="dk1"/>
              </a:buClr>
              <a:buSzPts val="1800"/>
              <a:buChar char="•"/>
              <a:defRPr sz="1800"/>
            </a:lvl6pPr>
            <a:lvl7pPr indent="-342900" lvl="6" marL="3200400" algn="l">
              <a:spcBef>
                <a:spcPts val="360"/>
              </a:spcBef>
              <a:spcAft>
                <a:spcPts val="0"/>
              </a:spcAft>
              <a:buClr>
                <a:schemeClr val="dk1"/>
              </a:buClr>
              <a:buSzPts val="1800"/>
              <a:buChar char="•"/>
              <a:defRPr sz="1800"/>
            </a:lvl7pPr>
            <a:lvl8pPr indent="-342900" lvl="7" marL="3657600" algn="l">
              <a:spcBef>
                <a:spcPts val="360"/>
              </a:spcBef>
              <a:spcAft>
                <a:spcPts val="0"/>
              </a:spcAft>
              <a:buClr>
                <a:schemeClr val="dk1"/>
              </a:buClr>
              <a:buSzPts val="1800"/>
              <a:buChar char="•"/>
              <a:defRPr sz="1800"/>
            </a:lvl8pPr>
            <a:lvl9pPr indent="-342900" lvl="8" marL="4114800" algn="l">
              <a:spcBef>
                <a:spcPts val="360"/>
              </a:spcBef>
              <a:spcAft>
                <a:spcPts val="0"/>
              </a:spcAft>
              <a:buClr>
                <a:schemeClr val="dk1"/>
              </a:buClr>
              <a:buSzPts val="1800"/>
              <a:buChar char="•"/>
              <a:defRPr sz="1800"/>
            </a:lvl9pPr>
          </a:lstStyle>
          <a:p/>
        </p:txBody>
      </p:sp>
      <p:sp>
        <p:nvSpPr>
          <p:cNvPr id="33" name="Google Shape;33;p5"/>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4" name="Google Shape;34;p5"/>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5"/>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36" name="Shape 36"/>
        <p:cNvGrpSpPr/>
        <p:nvPr/>
      </p:nvGrpSpPr>
      <p:grpSpPr>
        <a:xfrm>
          <a:off x="0" y="0"/>
          <a:ext cx="0" cy="0"/>
          <a:chOff x="0" y="0"/>
          <a:chExt cx="0" cy="0"/>
        </a:xfrm>
      </p:grpSpPr>
      <p:sp>
        <p:nvSpPr>
          <p:cNvPr id="37" name="Google Shape;37;p6"/>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Clr>
                <a:schemeClr val="dk1"/>
              </a:buClr>
              <a:buSzPts val="4400"/>
              <a:buFont typeface="Calibri"/>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8" name="Google Shape;38;p6"/>
          <p:cNvSpPr txBox="1"/>
          <p:nvPr>
            <p:ph idx="1" type="body"/>
          </p:nvPr>
        </p:nvSpPr>
        <p:spPr>
          <a:xfrm>
            <a:off x="457200" y="1535113"/>
            <a:ext cx="4040188" cy="639762"/>
          </a:xfrm>
          <a:prstGeom prst="rect">
            <a:avLst/>
          </a:prstGeom>
          <a:noFill/>
          <a:ln>
            <a:noFill/>
          </a:ln>
        </p:spPr>
        <p:txBody>
          <a:bodyPr anchorCtr="0" anchor="b" bIns="45700" lIns="91425" spcFirstLastPara="1" rIns="91425" wrap="square" tIns="45700">
            <a:noAutofit/>
          </a:bodyPr>
          <a:lstStyle>
            <a:lvl1pPr indent="-228600" lvl="0" marL="457200" algn="l">
              <a:spcBef>
                <a:spcPts val="480"/>
              </a:spcBef>
              <a:spcAft>
                <a:spcPts val="0"/>
              </a:spcAft>
              <a:buClr>
                <a:schemeClr val="dk1"/>
              </a:buClr>
              <a:buSzPts val="2400"/>
              <a:buNone/>
              <a:defRPr b="1" sz="2400"/>
            </a:lvl1pPr>
            <a:lvl2pPr indent="-228600" lvl="1" marL="914400" algn="l">
              <a:spcBef>
                <a:spcPts val="400"/>
              </a:spcBef>
              <a:spcAft>
                <a:spcPts val="0"/>
              </a:spcAft>
              <a:buClr>
                <a:schemeClr val="dk1"/>
              </a:buClr>
              <a:buSzPts val="2000"/>
              <a:buNone/>
              <a:defRPr b="1" sz="2000"/>
            </a:lvl2pPr>
            <a:lvl3pPr indent="-228600" lvl="2" marL="1371600" algn="l">
              <a:spcBef>
                <a:spcPts val="360"/>
              </a:spcBef>
              <a:spcAft>
                <a:spcPts val="0"/>
              </a:spcAft>
              <a:buClr>
                <a:schemeClr val="dk1"/>
              </a:buClr>
              <a:buSzPts val="1800"/>
              <a:buNone/>
              <a:defRPr b="1" sz="1800"/>
            </a:lvl3pPr>
            <a:lvl4pPr indent="-228600" lvl="3" marL="1828800" algn="l">
              <a:spcBef>
                <a:spcPts val="320"/>
              </a:spcBef>
              <a:spcAft>
                <a:spcPts val="0"/>
              </a:spcAft>
              <a:buClr>
                <a:schemeClr val="dk1"/>
              </a:buClr>
              <a:buSzPts val="1600"/>
              <a:buNone/>
              <a:defRPr b="1" sz="1600"/>
            </a:lvl4pPr>
            <a:lvl5pPr indent="-228600" lvl="4" marL="2286000" algn="l">
              <a:spcBef>
                <a:spcPts val="320"/>
              </a:spcBef>
              <a:spcAft>
                <a:spcPts val="0"/>
              </a:spcAft>
              <a:buClr>
                <a:schemeClr val="dk1"/>
              </a:buClr>
              <a:buSzPts val="1600"/>
              <a:buNone/>
              <a:defRPr b="1" sz="1600"/>
            </a:lvl5pPr>
            <a:lvl6pPr indent="-228600" lvl="5" marL="2743200" algn="l">
              <a:spcBef>
                <a:spcPts val="320"/>
              </a:spcBef>
              <a:spcAft>
                <a:spcPts val="0"/>
              </a:spcAft>
              <a:buClr>
                <a:schemeClr val="dk1"/>
              </a:buClr>
              <a:buSzPts val="1600"/>
              <a:buNone/>
              <a:defRPr b="1" sz="1600"/>
            </a:lvl6pPr>
            <a:lvl7pPr indent="-228600" lvl="6" marL="3200400" algn="l">
              <a:spcBef>
                <a:spcPts val="320"/>
              </a:spcBef>
              <a:spcAft>
                <a:spcPts val="0"/>
              </a:spcAft>
              <a:buClr>
                <a:schemeClr val="dk1"/>
              </a:buClr>
              <a:buSzPts val="1600"/>
              <a:buNone/>
              <a:defRPr b="1" sz="1600"/>
            </a:lvl7pPr>
            <a:lvl8pPr indent="-228600" lvl="7" marL="3657600" algn="l">
              <a:spcBef>
                <a:spcPts val="320"/>
              </a:spcBef>
              <a:spcAft>
                <a:spcPts val="0"/>
              </a:spcAft>
              <a:buClr>
                <a:schemeClr val="dk1"/>
              </a:buClr>
              <a:buSzPts val="1600"/>
              <a:buNone/>
              <a:defRPr b="1" sz="1600"/>
            </a:lvl8pPr>
            <a:lvl9pPr indent="-228600" lvl="8" marL="4114800" algn="l">
              <a:spcBef>
                <a:spcPts val="320"/>
              </a:spcBef>
              <a:spcAft>
                <a:spcPts val="0"/>
              </a:spcAft>
              <a:buClr>
                <a:schemeClr val="dk1"/>
              </a:buClr>
              <a:buSzPts val="1600"/>
              <a:buNone/>
              <a:defRPr b="1" sz="1600"/>
            </a:lvl9pPr>
          </a:lstStyle>
          <a:p/>
        </p:txBody>
      </p:sp>
      <p:sp>
        <p:nvSpPr>
          <p:cNvPr id="39" name="Google Shape;39;p6"/>
          <p:cNvSpPr txBox="1"/>
          <p:nvPr>
            <p:ph idx="2" type="body"/>
          </p:nvPr>
        </p:nvSpPr>
        <p:spPr>
          <a:xfrm>
            <a:off x="457200" y="2174875"/>
            <a:ext cx="4040188" cy="3951288"/>
          </a:xfrm>
          <a:prstGeom prst="rect">
            <a:avLst/>
          </a:prstGeom>
          <a:noFill/>
          <a:ln>
            <a:noFill/>
          </a:ln>
        </p:spPr>
        <p:txBody>
          <a:bodyPr anchorCtr="0" anchor="t" bIns="45700" lIns="91425" spcFirstLastPara="1" rIns="91425" wrap="square" tIns="45700">
            <a:noAutofit/>
          </a:bodyPr>
          <a:lstStyle>
            <a:lvl1pPr indent="-381000" lvl="0" marL="457200" algn="l">
              <a:spcBef>
                <a:spcPts val="480"/>
              </a:spcBef>
              <a:spcAft>
                <a:spcPts val="0"/>
              </a:spcAft>
              <a:buClr>
                <a:schemeClr val="dk1"/>
              </a:buClr>
              <a:buSzPts val="2400"/>
              <a:buChar char="•"/>
              <a:defRPr sz="2400"/>
            </a:lvl1pPr>
            <a:lvl2pPr indent="-355600" lvl="1" marL="914400" algn="l">
              <a:spcBef>
                <a:spcPts val="400"/>
              </a:spcBef>
              <a:spcAft>
                <a:spcPts val="0"/>
              </a:spcAft>
              <a:buClr>
                <a:schemeClr val="dk1"/>
              </a:buClr>
              <a:buSzPts val="2000"/>
              <a:buChar char="–"/>
              <a:defRPr sz="2000"/>
            </a:lvl2pPr>
            <a:lvl3pPr indent="-342900" lvl="2" marL="1371600" algn="l">
              <a:spcBef>
                <a:spcPts val="360"/>
              </a:spcBef>
              <a:spcAft>
                <a:spcPts val="0"/>
              </a:spcAft>
              <a:buClr>
                <a:schemeClr val="dk1"/>
              </a:buClr>
              <a:buSzPts val="1800"/>
              <a:buChar char="•"/>
              <a:defRPr sz="1800"/>
            </a:lvl3pPr>
            <a:lvl4pPr indent="-330200" lvl="3" marL="1828800" algn="l">
              <a:spcBef>
                <a:spcPts val="320"/>
              </a:spcBef>
              <a:spcAft>
                <a:spcPts val="0"/>
              </a:spcAft>
              <a:buClr>
                <a:schemeClr val="dk1"/>
              </a:buClr>
              <a:buSzPts val="1600"/>
              <a:buChar char="–"/>
              <a:defRPr sz="1600"/>
            </a:lvl4pPr>
            <a:lvl5pPr indent="-330200" lvl="4" marL="2286000" algn="l">
              <a:spcBef>
                <a:spcPts val="320"/>
              </a:spcBef>
              <a:spcAft>
                <a:spcPts val="0"/>
              </a:spcAft>
              <a:buClr>
                <a:schemeClr val="dk1"/>
              </a:buClr>
              <a:buSzPts val="1600"/>
              <a:buChar char="»"/>
              <a:defRPr sz="1600"/>
            </a:lvl5pPr>
            <a:lvl6pPr indent="-330200" lvl="5" marL="2743200" algn="l">
              <a:spcBef>
                <a:spcPts val="320"/>
              </a:spcBef>
              <a:spcAft>
                <a:spcPts val="0"/>
              </a:spcAft>
              <a:buClr>
                <a:schemeClr val="dk1"/>
              </a:buClr>
              <a:buSzPts val="1600"/>
              <a:buChar char="•"/>
              <a:defRPr sz="1600"/>
            </a:lvl6pPr>
            <a:lvl7pPr indent="-330200" lvl="6" marL="3200400" algn="l">
              <a:spcBef>
                <a:spcPts val="320"/>
              </a:spcBef>
              <a:spcAft>
                <a:spcPts val="0"/>
              </a:spcAft>
              <a:buClr>
                <a:schemeClr val="dk1"/>
              </a:buClr>
              <a:buSzPts val="1600"/>
              <a:buChar char="•"/>
              <a:defRPr sz="1600"/>
            </a:lvl7pPr>
            <a:lvl8pPr indent="-330200" lvl="7" marL="3657600" algn="l">
              <a:spcBef>
                <a:spcPts val="320"/>
              </a:spcBef>
              <a:spcAft>
                <a:spcPts val="0"/>
              </a:spcAft>
              <a:buClr>
                <a:schemeClr val="dk1"/>
              </a:buClr>
              <a:buSzPts val="1600"/>
              <a:buChar char="•"/>
              <a:defRPr sz="1600"/>
            </a:lvl8pPr>
            <a:lvl9pPr indent="-330200" lvl="8" marL="4114800" algn="l">
              <a:spcBef>
                <a:spcPts val="320"/>
              </a:spcBef>
              <a:spcAft>
                <a:spcPts val="0"/>
              </a:spcAft>
              <a:buClr>
                <a:schemeClr val="dk1"/>
              </a:buClr>
              <a:buSzPts val="1600"/>
              <a:buChar char="•"/>
              <a:defRPr sz="1600"/>
            </a:lvl9pPr>
          </a:lstStyle>
          <a:p/>
        </p:txBody>
      </p:sp>
      <p:sp>
        <p:nvSpPr>
          <p:cNvPr id="40" name="Google Shape;40;p6"/>
          <p:cNvSpPr txBox="1"/>
          <p:nvPr>
            <p:ph idx="3" type="body"/>
          </p:nvPr>
        </p:nvSpPr>
        <p:spPr>
          <a:xfrm>
            <a:off x="4645025" y="1535113"/>
            <a:ext cx="4041775" cy="639762"/>
          </a:xfrm>
          <a:prstGeom prst="rect">
            <a:avLst/>
          </a:prstGeom>
          <a:noFill/>
          <a:ln>
            <a:noFill/>
          </a:ln>
        </p:spPr>
        <p:txBody>
          <a:bodyPr anchorCtr="0" anchor="b" bIns="45700" lIns="91425" spcFirstLastPara="1" rIns="91425" wrap="square" tIns="45700">
            <a:noAutofit/>
          </a:bodyPr>
          <a:lstStyle>
            <a:lvl1pPr indent="-228600" lvl="0" marL="457200" algn="l">
              <a:spcBef>
                <a:spcPts val="480"/>
              </a:spcBef>
              <a:spcAft>
                <a:spcPts val="0"/>
              </a:spcAft>
              <a:buClr>
                <a:schemeClr val="dk1"/>
              </a:buClr>
              <a:buSzPts val="2400"/>
              <a:buNone/>
              <a:defRPr b="1" sz="2400"/>
            </a:lvl1pPr>
            <a:lvl2pPr indent="-228600" lvl="1" marL="914400" algn="l">
              <a:spcBef>
                <a:spcPts val="400"/>
              </a:spcBef>
              <a:spcAft>
                <a:spcPts val="0"/>
              </a:spcAft>
              <a:buClr>
                <a:schemeClr val="dk1"/>
              </a:buClr>
              <a:buSzPts val="2000"/>
              <a:buNone/>
              <a:defRPr b="1" sz="2000"/>
            </a:lvl2pPr>
            <a:lvl3pPr indent="-228600" lvl="2" marL="1371600" algn="l">
              <a:spcBef>
                <a:spcPts val="360"/>
              </a:spcBef>
              <a:spcAft>
                <a:spcPts val="0"/>
              </a:spcAft>
              <a:buClr>
                <a:schemeClr val="dk1"/>
              </a:buClr>
              <a:buSzPts val="1800"/>
              <a:buNone/>
              <a:defRPr b="1" sz="1800"/>
            </a:lvl3pPr>
            <a:lvl4pPr indent="-228600" lvl="3" marL="1828800" algn="l">
              <a:spcBef>
                <a:spcPts val="320"/>
              </a:spcBef>
              <a:spcAft>
                <a:spcPts val="0"/>
              </a:spcAft>
              <a:buClr>
                <a:schemeClr val="dk1"/>
              </a:buClr>
              <a:buSzPts val="1600"/>
              <a:buNone/>
              <a:defRPr b="1" sz="1600"/>
            </a:lvl4pPr>
            <a:lvl5pPr indent="-228600" lvl="4" marL="2286000" algn="l">
              <a:spcBef>
                <a:spcPts val="320"/>
              </a:spcBef>
              <a:spcAft>
                <a:spcPts val="0"/>
              </a:spcAft>
              <a:buClr>
                <a:schemeClr val="dk1"/>
              </a:buClr>
              <a:buSzPts val="1600"/>
              <a:buNone/>
              <a:defRPr b="1" sz="1600"/>
            </a:lvl5pPr>
            <a:lvl6pPr indent="-228600" lvl="5" marL="2743200" algn="l">
              <a:spcBef>
                <a:spcPts val="320"/>
              </a:spcBef>
              <a:spcAft>
                <a:spcPts val="0"/>
              </a:spcAft>
              <a:buClr>
                <a:schemeClr val="dk1"/>
              </a:buClr>
              <a:buSzPts val="1600"/>
              <a:buNone/>
              <a:defRPr b="1" sz="1600"/>
            </a:lvl6pPr>
            <a:lvl7pPr indent="-228600" lvl="6" marL="3200400" algn="l">
              <a:spcBef>
                <a:spcPts val="320"/>
              </a:spcBef>
              <a:spcAft>
                <a:spcPts val="0"/>
              </a:spcAft>
              <a:buClr>
                <a:schemeClr val="dk1"/>
              </a:buClr>
              <a:buSzPts val="1600"/>
              <a:buNone/>
              <a:defRPr b="1" sz="1600"/>
            </a:lvl7pPr>
            <a:lvl8pPr indent="-228600" lvl="7" marL="3657600" algn="l">
              <a:spcBef>
                <a:spcPts val="320"/>
              </a:spcBef>
              <a:spcAft>
                <a:spcPts val="0"/>
              </a:spcAft>
              <a:buClr>
                <a:schemeClr val="dk1"/>
              </a:buClr>
              <a:buSzPts val="1600"/>
              <a:buNone/>
              <a:defRPr b="1" sz="1600"/>
            </a:lvl8pPr>
            <a:lvl9pPr indent="-228600" lvl="8" marL="4114800" algn="l">
              <a:spcBef>
                <a:spcPts val="320"/>
              </a:spcBef>
              <a:spcAft>
                <a:spcPts val="0"/>
              </a:spcAft>
              <a:buClr>
                <a:schemeClr val="dk1"/>
              </a:buClr>
              <a:buSzPts val="1600"/>
              <a:buNone/>
              <a:defRPr b="1" sz="1600"/>
            </a:lvl9pPr>
          </a:lstStyle>
          <a:p/>
        </p:txBody>
      </p:sp>
      <p:sp>
        <p:nvSpPr>
          <p:cNvPr id="41" name="Google Shape;41;p6"/>
          <p:cNvSpPr txBox="1"/>
          <p:nvPr>
            <p:ph idx="4" type="body"/>
          </p:nvPr>
        </p:nvSpPr>
        <p:spPr>
          <a:xfrm>
            <a:off x="4645025" y="2174875"/>
            <a:ext cx="4041775" cy="3951288"/>
          </a:xfrm>
          <a:prstGeom prst="rect">
            <a:avLst/>
          </a:prstGeom>
          <a:noFill/>
          <a:ln>
            <a:noFill/>
          </a:ln>
        </p:spPr>
        <p:txBody>
          <a:bodyPr anchorCtr="0" anchor="t" bIns="45700" lIns="91425" spcFirstLastPara="1" rIns="91425" wrap="square" tIns="45700">
            <a:noAutofit/>
          </a:bodyPr>
          <a:lstStyle>
            <a:lvl1pPr indent="-381000" lvl="0" marL="457200" algn="l">
              <a:spcBef>
                <a:spcPts val="480"/>
              </a:spcBef>
              <a:spcAft>
                <a:spcPts val="0"/>
              </a:spcAft>
              <a:buClr>
                <a:schemeClr val="dk1"/>
              </a:buClr>
              <a:buSzPts val="2400"/>
              <a:buChar char="•"/>
              <a:defRPr sz="2400"/>
            </a:lvl1pPr>
            <a:lvl2pPr indent="-355600" lvl="1" marL="914400" algn="l">
              <a:spcBef>
                <a:spcPts val="400"/>
              </a:spcBef>
              <a:spcAft>
                <a:spcPts val="0"/>
              </a:spcAft>
              <a:buClr>
                <a:schemeClr val="dk1"/>
              </a:buClr>
              <a:buSzPts val="2000"/>
              <a:buChar char="–"/>
              <a:defRPr sz="2000"/>
            </a:lvl2pPr>
            <a:lvl3pPr indent="-342900" lvl="2" marL="1371600" algn="l">
              <a:spcBef>
                <a:spcPts val="360"/>
              </a:spcBef>
              <a:spcAft>
                <a:spcPts val="0"/>
              </a:spcAft>
              <a:buClr>
                <a:schemeClr val="dk1"/>
              </a:buClr>
              <a:buSzPts val="1800"/>
              <a:buChar char="•"/>
              <a:defRPr sz="1800"/>
            </a:lvl3pPr>
            <a:lvl4pPr indent="-330200" lvl="3" marL="1828800" algn="l">
              <a:spcBef>
                <a:spcPts val="320"/>
              </a:spcBef>
              <a:spcAft>
                <a:spcPts val="0"/>
              </a:spcAft>
              <a:buClr>
                <a:schemeClr val="dk1"/>
              </a:buClr>
              <a:buSzPts val="1600"/>
              <a:buChar char="–"/>
              <a:defRPr sz="1600"/>
            </a:lvl4pPr>
            <a:lvl5pPr indent="-330200" lvl="4" marL="2286000" algn="l">
              <a:spcBef>
                <a:spcPts val="320"/>
              </a:spcBef>
              <a:spcAft>
                <a:spcPts val="0"/>
              </a:spcAft>
              <a:buClr>
                <a:schemeClr val="dk1"/>
              </a:buClr>
              <a:buSzPts val="1600"/>
              <a:buChar char="»"/>
              <a:defRPr sz="1600"/>
            </a:lvl5pPr>
            <a:lvl6pPr indent="-330200" lvl="5" marL="2743200" algn="l">
              <a:spcBef>
                <a:spcPts val="320"/>
              </a:spcBef>
              <a:spcAft>
                <a:spcPts val="0"/>
              </a:spcAft>
              <a:buClr>
                <a:schemeClr val="dk1"/>
              </a:buClr>
              <a:buSzPts val="1600"/>
              <a:buChar char="•"/>
              <a:defRPr sz="1600"/>
            </a:lvl6pPr>
            <a:lvl7pPr indent="-330200" lvl="6" marL="3200400" algn="l">
              <a:spcBef>
                <a:spcPts val="320"/>
              </a:spcBef>
              <a:spcAft>
                <a:spcPts val="0"/>
              </a:spcAft>
              <a:buClr>
                <a:schemeClr val="dk1"/>
              </a:buClr>
              <a:buSzPts val="1600"/>
              <a:buChar char="•"/>
              <a:defRPr sz="1600"/>
            </a:lvl7pPr>
            <a:lvl8pPr indent="-330200" lvl="7" marL="3657600" algn="l">
              <a:spcBef>
                <a:spcPts val="320"/>
              </a:spcBef>
              <a:spcAft>
                <a:spcPts val="0"/>
              </a:spcAft>
              <a:buClr>
                <a:schemeClr val="dk1"/>
              </a:buClr>
              <a:buSzPts val="1600"/>
              <a:buChar char="•"/>
              <a:defRPr sz="1600"/>
            </a:lvl8pPr>
            <a:lvl9pPr indent="-330200" lvl="8" marL="4114800" algn="l">
              <a:spcBef>
                <a:spcPts val="320"/>
              </a:spcBef>
              <a:spcAft>
                <a:spcPts val="0"/>
              </a:spcAft>
              <a:buClr>
                <a:schemeClr val="dk1"/>
              </a:buClr>
              <a:buSzPts val="1600"/>
              <a:buChar char="•"/>
              <a:defRPr sz="1600"/>
            </a:lvl9pPr>
          </a:lstStyle>
          <a:p/>
        </p:txBody>
      </p:sp>
      <p:sp>
        <p:nvSpPr>
          <p:cNvPr id="42" name="Google Shape;42;p6"/>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 name="Google Shape;43;p6"/>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4" name="Google Shape;44;p6"/>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5" name="Shape 45"/>
        <p:cNvGrpSpPr/>
        <p:nvPr/>
      </p:nvGrpSpPr>
      <p:grpSpPr>
        <a:xfrm>
          <a:off x="0" y="0"/>
          <a:ext cx="0" cy="0"/>
          <a:chOff x="0" y="0"/>
          <a:chExt cx="0" cy="0"/>
        </a:xfrm>
      </p:grpSpPr>
      <p:sp>
        <p:nvSpPr>
          <p:cNvPr id="46" name="Google Shape;46;p7"/>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7" name="Google Shape;47;p7"/>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7"/>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9" name="Google Shape;49;p7"/>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0" name="Shape 50"/>
        <p:cNvGrpSpPr/>
        <p:nvPr/>
      </p:nvGrpSpPr>
      <p:grpSpPr>
        <a:xfrm>
          <a:off x="0" y="0"/>
          <a:ext cx="0" cy="0"/>
          <a:chOff x="0" y="0"/>
          <a:chExt cx="0" cy="0"/>
        </a:xfrm>
      </p:grpSpPr>
      <p:sp>
        <p:nvSpPr>
          <p:cNvPr id="51" name="Google Shape;51;p8"/>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8"/>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8"/>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4" name="Shape 54"/>
        <p:cNvGrpSpPr/>
        <p:nvPr/>
      </p:nvGrpSpPr>
      <p:grpSpPr>
        <a:xfrm>
          <a:off x="0" y="0"/>
          <a:ext cx="0" cy="0"/>
          <a:chOff x="0" y="0"/>
          <a:chExt cx="0" cy="0"/>
        </a:xfrm>
      </p:grpSpPr>
      <p:sp>
        <p:nvSpPr>
          <p:cNvPr id="55" name="Google Shape;55;p9"/>
          <p:cNvSpPr txBox="1"/>
          <p:nvPr>
            <p:ph type="title"/>
          </p:nvPr>
        </p:nvSpPr>
        <p:spPr>
          <a:xfrm>
            <a:off x="457200" y="273050"/>
            <a:ext cx="3008313" cy="1162050"/>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Clr>
                <a:schemeClr val="dk1"/>
              </a:buClr>
              <a:buSzPts val="2000"/>
              <a:buFont typeface="Calibri"/>
              <a:buNone/>
              <a:defRPr b="1" sz="2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6" name="Google Shape;56;p9"/>
          <p:cNvSpPr txBox="1"/>
          <p:nvPr>
            <p:ph idx="1" type="body"/>
          </p:nvPr>
        </p:nvSpPr>
        <p:spPr>
          <a:xfrm>
            <a:off x="3575050" y="273050"/>
            <a:ext cx="5111750" cy="5853113"/>
          </a:xfrm>
          <a:prstGeom prst="rect">
            <a:avLst/>
          </a:prstGeom>
          <a:noFill/>
          <a:ln>
            <a:noFill/>
          </a:ln>
        </p:spPr>
        <p:txBody>
          <a:bodyPr anchorCtr="0" anchor="t" bIns="45700" lIns="91425" spcFirstLastPara="1" rIns="91425" wrap="square" tIns="45700">
            <a:noAutofit/>
          </a:bodyPr>
          <a:lstStyle>
            <a:lvl1pPr indent="-431800" lvl="0" marL="457200" algn="l">
              <a:spcBef>
                <a:spcPts val="640"/>
              </a:spcBef>
              <a:spcAft>
                <a:spcPts val="0"/>
              </a:spcAft>
              <a:buClr>
                <a:schemeClr val="dk1"/>
              </a:buClr>
              <a:buSzPts val="3200"/>
              <a:buChar char="•"/>
              <a:defRPr sz="3200"/>
            </a:lvl1pPr>
            <a:lvl2pPr indent="-406400" lvl="1" marL="914400" algn="l">
              <a:spcBef>
                <a:spcPts val="560"/>
              </a:spcBef>
              <a:spcAft>
                <a:spcPts val="0"/>
              </a:spcAft>
              <a:buClr>
                <a:schemeClr val="dk1"/>
              </a:buClr>
              <a:buSzPts val="2800"/>
              <a:buChar char="–"/>
              <a:defRPr sz="2800"/>
            </a:lvl2pPr>
            <a:lvl3pPr indent="-381000" lvl="2" marL="1371600" algn="l">
              <a:spcBef>
                <a:spcPts val="480"/>
              </a:spcBef>
              <a:spcAft>
                <a:spcPts val="0"/>
              </a:spcAft>
              <a:buClr>
                <a:schemeClr val="dk1"/>
              </a:buClr>
              <a:buSzPts val="2400"/>
              <a:buChar char="•"/>
              <a:defRPr sz="2400"/>
            </a:lvl3pPr>
            <a:lvl4pPr indent="-355600" lvl="3" marL="1828800" algn="l">
              <a:spcBef>
                <a:spcPts val="400"/>
              </a:spcBef>
              <a:spcAft>
                <a:spcPts val="0"/>
              </a:spcAft>
              <a:buClr>
                <a:schemeClr val="dk1"/>
              </a:buClr>
              <a:buSzPts val="2000"/>
              <a:buChar char="–"/>
              <a:defRPr sz="2000"/>
            </a:lvl4pPr>
            <a:lvl5pPr indent="-355600" lvl="4" marL="2286000" algn="l">
              <a:spcBef>
                <a:spcPts val="400"/>
              </a:spcBef>
              <a:spcAft>
                <a:spcPts val="0"/>
              </a:spcAft>
              <a:buClr>
                <a:schemeClr val="dk1"/>
              </a:buClr>
              <a:buSzPts val="2000"/>
              <a:buChar char="»"/>
              <a:defRPr sz="2000"/>
            </a:lvl5pPr>
            <a:lvl6pPr indent="-355600" lvl="5" marL="2743200" algn="l">
              <a:spcBef>
                <a:spcPts val="400"/>
              </a:spcBef>
              <a:spcAft>
                <a:spcPts val="0"/>
              </a:spcAft>
              <a:buClr>
                <a:schemeClr val="dk1"/>
              </a:buClr>
              <a:buSzPts val="2000"/>
              <a:buChar char="•"/>
              <a:defRPr sz="2000"/>
            </a:lvl6pPr>
            <a:lvl7pPr indent="-355600" lvl="6" marL="3200400" algn="l">
              <a:spcBef>
                <a:spcPts val="400"/>
              </a:spcBef>
              <a:spcAft>
                <a:spcPts val="0"/>
              </a:spcAft>
              <a:buClr>
                <a:schemeClr val="dk1"/>
              </a:buClr>
              <a:buSzPts val="2000"/>
              <a:buChar char="•"/>
              <a:defRPr sz="2000"/>
            </a:lvl7pPr>
            <a:lvl8pPr indent="-355600" lvl="7" marL="3657600" algn="l">
              <a:spcBef>
                <a:spcPts val="400"/>
              </a:spcBef>
              <a:spcAft>
                <a:spcPts val="0"/>
              </a:spcAft>
              <a:buClr>
                <a:schemeClr val="dk1"/>
              </a:buClr>
              <a:buSzPts val="2000"/>
              <a:buChar char="•"/>
              <a:defRPr sz="2000"/>
            </a:lvl8pPr>
            <a:lvl9pPr indent="-355600" lvl="8" marL="4114800" algn="l">
              <a:spcBef>
                <a:spcPts val="400"/>
              </a:spcBef>
              <a:spcAft>
                <a:spcPts val="0"/>
              </a:spcAft>
              <a:buClr>
                <a:schemeClr val="dk1"/>
              </a:buClr>
              <a:buSzPts val="2000"/>
              <a:buChar char="•"/>
              <a:defRPr sz="2000"/>
            </a:lvl9pPr>
          </a:lstStyle>
          <a:p/>
        </p:txBody>
      </p:sp>
      <p:sp>
        <p:nvSpPr>
          <p:cNvPr id="57" name="Google Shape;57;p9"/>
          <p:cNvSpPr txBox="1"/>
          <p:nvPr>
            <p:ph idx="2" type="body"/>
          </p:nvPr>
        </p:nvSpPr>
        <p:spPr>
          <a:xfrm>
            <a:off x="457200" y="1435100"/>
            <a:ext cx="3008313" cy="4691063"/>
          </a:xfrm>
          <a:prstGeom prst="rect">
            <a:avLst/>
          </a:prstGeom>
          <a:noFill/>
          <a:ln>
            <a:noFill/>
          </a:ln>
        </p:spPr>
        <p:txBody>
          <a:bodyPr anchorCtr="0" anchor="t" bIns="45700" lIns="91425" spcFirstLastPara="1" rIns="91425" wrap="square" tIns="45700">
            <a:noAutofit/>
          </a:bodyPr>
          <a:lstStyle>
            <a:lvl1pPr indent="-228600" lvl="0" marL="457200" algn="l">
              <a:spcBef>
                <a:spcPts val="280"/>
              </a:spcBef>
              <a:spcAft>
                <a:spcPts val="0"/>
              </a:spcAft>
              <a:buClr>
                <a:schemeClr val="dk1"/>
              </a:buClr>
              <a:buSzPts val="1400"/>
              <a:buNone/>
              <a:defRPr sz="1400"/>
            </a:lvl1pPr>
            <a:lvl2pPr indent="-228600" lvl="1" marL="914400" algn="l">
              <a:spcBef>
                <a:spcPts val="240"/>
              </a:spcBef>
              <a:spcAft>
                <a:spcPts val="0"/>
              </a:spcAft>
              <a:buClr>
                <a:schemeClr val="dk1"/>
              </a:buClr>
              <a:buSzPts val="1200"/>
              <a:buNone/>
              <a:defRPr sz="1200"/>
            </a:lvl2pPr>
            <a:lvl3pPr indent="-228600" lvl="2" marL="1371600" algn="l">
              <a:spcBef>
                <a:spcPts val="200"/>
              </a:spcBef>
              <a:spcAft>
                <a:spcPts val="0"/>
              </a:spcAft>
              <a:buClr>
                <a:schemeClr val="dk1"/>
              </a:buClr>
              <a:buSzPts val="1000"/>
              <a:buNone/>
              <a:defRPr sz="1000"/>
            </a:lvl3pPr>
            <a:lvl4pPr indent="-228600" lvl="3" marL="1828800" algn="l">
              <a:spcBef>
                <a:spcPts val="180"/>
              </a:spcBef>
              <a:spcAft>
                <a:spcPts val="0"/>
              </a:spcAft>
              <a:buClr>
                <a:schemeClr val="dk1"/>
              </a:buClr>
              <a:buSzPts val="900"/>
              <a:buNone/>
              <a:defRPr sz="900"/>
            </a:lvl4pPr>
            <a:lvl5pPr indent="-228600" lvl="4" marL="2286000" algn="l">
              <a:spcBef>
                <a:spcPts val="180"/>
              </a:spcBef>
              <a:spcAft>
                <a:spcPts val="0"/>
              </a:spcAft>
              <a:buClr>
                <a:schemeClr val="dk1"/>
              </a:buClr>
              <a:buSzPts val="900"/>
              <a:buNone/>
              <a:defRPr sz="900"/>
            </a:lvl5pPr>
            <a:lvl6pPr indent="-228600" lvl="5" marL="2743200" algn="l">
              <a:spcBef>
                <a:spcPts val="180"/>
              </a:spcBef>
              <a:spcAft>
                <a:spcPts val="0"/>
              </a:spcAft>
              <a:buClr>
                <a:schemeClr val="dk1"/>
              </a:buClr>
              <a:buSzPts val="900"/>
              <a:buNone/>
              <a:defRPr sz="900"/>
            </a:lvl6pPr>
            <a:lvl7pPr indent="-228600" lvl="6" marL="3200400" algn="l">
              <a:spcBef>
                <a:spcPts val="180"/>
              </a:spcBef>
              <a:spcAft>
                <a:spcPts val="0"/>
              </a:spcAft>
              <a:buClr>
                <a:schemeClr val="dk1"/>
              </a:buClr>
              <a:buSzPts val="900"/>
              <a:buNone/>
              <a:defRPr sz="900"/>
            </a:lvl7pPr>
            <a:lvl8pPr indent="-228600" lvl="7" marL="3657600" algn="l">
              <a:spcBef>
                <a:spcPts val="180"/>
              </a:spcBef>
              <a:spcAft>
                <a:spcPts val="0"/>
              </a:spcAft>
              <a:buClr>
                <a:schemeClr val="dk1"/>
              </a:buClr>
              <a:buSzPts val="900"/>
              <a:buNone/>
              <a:defRPr sz="900"/>
            </a:lvl8pPr>
            <a:lvl9pPr indent="-228600" lvl="8" marL="4114800" algn="l">
              <a:spcBef>
                <a:spcPts val="180"/>
              </a:spcBef>
              <a:spcAft>
                <a:spcPts val="0"/>
              </a:spcAft>
              <a:buClr>
                <a:schemeClr val="dk1"/>
              </a:buClr>
              <a:buSzPts val="900"/>
              <a:buNone/>
              <a:defRPr sz="900"/>
            </a:lvl9pPr>
          </a:lstStyle>
          <a:p/>
        </p:txBody>
      </p:sp>
      <p:sp>
        <p:nvSpPr>
          <p:cNvPr id="58" name="Google Shape;58;p9"/>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9" name="Google Shape;59;p9"/>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0" name="Google Shape;60;p9"/>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1" name="Shape 61"/>
        <p:cNvGrpSpPr/>
        <p:nvPr/>
      </p:nvGrpSpPr>
      <p:grpSpPr>
        <a:xfrm>
          <a:off x="0" y="0"/>
          <a:ext cx="0" cy="0"/>
          <a:chOff x="0" y="0"/>
          <a:chExt cx="0" cy="0"/>
        </a:xfrm>
      </p:grpSpPr>
      <p:sp>
        <p:nvSpPr>
          <p:cNvPr id="62" name="Google Shape;62;p10"/>
          <p:cNvSpPr txBox="1"/>
          <p:nvPr>
            <p:ph type="title"/>
          </p:nvPr>
        </p:nvSpPr>
        <p:spPr>
          <a:xfrm>
            <a:off x="1792288" y="4800600"/>
            <a:ext cx="5486400" cy="566738"/>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Clr>
                <a:schemeClr val="dk1"/>
              </a:buClr>
              <a:buSzPts val="2000"/>
              <a:buFont typeface="Calibri"/>
              <a:buNone/>
              <a:defRPr b="1" sz="2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3" name="Google Shape;63;p10"/>
          <p:cNvSpPr/>
          <p:nvPr>
            <p:ph idx="2" type="pic"/>
          </p:nvPr>
        </p:nvSpPr>
        <p:spPr>
          <a:xfrm>
            <a:off x="1792288" y="612775"/>
            <a:ext cx="5486400" cy="4114800"/>
          </a:xfrm>
          <a:prstGeom prst="rect">
            <a:avLst/>
          </a:prstGeom>
          <a:noFill/>
          <a:ln>
            <a:noFill/>
          </a:ln>
        </p:spPr>
        <p:txBody>
          <a:bodyPr anchorCtr="0" anchor="t" bIns="45700" lIns="91425" spcFirstLastPara="1" rIns="91425" wrap="square" tIns="45700">
            <a:noAutofit/>
          </a:bodyPr>
          <a:lstStyle>
            <a:lvl1pPr lvl="0" marR="0" rtl="0" algn="l">
              <a:spcBef>
                <a:spcPts val="640"/>
              </a:spcBef>
              <a:spcAft>
                <a:spcPts val="0"/>
              </a:spcAft>
              <a:buClr>
                <a:schemeClr val="dk1"/>
              </a:buClr>
              <a:buSzPts val="3200"/>
              <a:buFont typeface="Arial"/>
              <a:buNone/>
              <a:defRPr b="0" i="0" sz="3200" u="none" cap="none" strike="noStrike">
                <a:solidFill>
                  <a:schemeClr val="dk1"/>
                </a:solidFill>
                <a:latin typeface="Calibri"/>
                <a:ea typeface="Calibri"/>
                <a:cs typeface="Calibri"/>
                <a:sym typeface="Calibri"/>
              </a:defRPr>
            </a:lvl1pPr>
            <a:lvl2pPr lvl="1" marR="0" rtl="0" algn="l">
              <a:spcBef>
                <a:spcPts val="560"/>
              </a:spcBef>
              <a:spcAft>
                <a:spcPts val="0"/>
              </a:spcAft>
              <a:buClr>
                <a:schemeClr val="dk1"/>
              </a:buClr>
              <a:buSzPts val="2800"/>
              <a:buFont typeface="Arial"/>
              <a:buNone/>
              <a:defRPr b="0" i="0" sz="2800" u="none" cap="none" strike="noStrike">
                <a:solidFill>
                  <a:schemeClr val="dk1"/>
                </a:solidFill>
                <a:latin typeface="Calibri"/>
                <a:ea typeface="Calibri"/>
                <a:cs typeface="Calibri"/>
                <a:sym typeface="Calibri"/>
              </a:defRPr>
            </a:lvl2pPr>
            <a:lvl3pPr lvl="2" marR="0" rtl="0" algn="l">
              <a:spcBef>
                <a:spcPts val="480"/>
              </a:spcBef>
              <a:spcAft>
                <a:spcPts val="0"/>
              </a:spcAft>
              <a:buClr>
                <a:schemeClr val="dk1"/>
              </a:buClr>
              <a:buSzPts val="2400"/>
              <a:buFont typeface="Arial"/>
              <a:buNone/>
              <a:defRPr b="0" i="0" sz="2400" u="none" cap="none" strike="noStrike">
                <a:solidFill>
                  <a:schemeClr val="dk1"/>
                </a:solidFill>
                <a:latin typeface="Calibri"/>
                <a:ea typeface="Calibri"/>
                <a:cs typeface="Calibri"/>
                <a:sym typeface="Calibri"/>
              </a:defRPr>
            </a:lvl3pPr>
            <a:lvl4pPr lvl="3" marR="0" rtl="0" algn="l">
              <a:spcBef>
                <a:spcPts val="4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4pPr>
            <a:lvl5pPr lvl="4" marR="0" rtl="0" algn="l">
              <a:spcBef>
                <a:spcPts val="4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5pPr>
            <a:lvl6pPr lvl="5" marR="0" rtl="0" algn="l">
              <a:spcBef>
                <a:spcPts val="4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6pPr>
            <a:lvl7pPr lvl="6" marR="0" rtl="0" algn="l">
              <a:spcBef>
                <a:spcPts val="4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7pPr>
            <a:lvl8pPr lvl="7" marR="0" rtl="0" algn="l">
              <a:spcBef>
                <a:spcPts val="4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8pPr>
            <a:lvl9pPr lvl="8" marR="0" rtl="0" algn="l">
              <a:spcBef>
                <a:spcPts val="4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9pPr>
          </a:lstStyle>
          <a:p/>
        </p:txBody>
      </p:sp>
      <p:sp>
        <p:nvSpPr>
          <p:cNvPr id="64" name="Google Shape;64;p10"/>
          <p:cNvSpPr txBox="1"/>
          <p:nvPr>
            <p:ph idx="1" type="body"/>
          </p:nvPr>
        </p:nvSpPr>
        <p:spPr>
          <a:xfrm>
            <a:off x="1792288" y="5367338"/>
            <a:ext cx="5486400" cy="804862"/>
          </a:xfrm>
          <a:prstGeom prst="rect">
            <a:avLst/>
          </a:prstGeom>
          <a:noFill/>
          <a:ln>
            <a:noFill/>
          </a:ln>
        </p:spPr>
        <p:txBody>
          <a:bodyPr anchorCtr="0" anchor="t" bIns="45700" lIns="91425" spcFirstLastPara="1" rIns="91425" wrap="square" tIns="45700">
            <a:noAutofit/>
          </a:bodyPr>
          <a:lstStyle>
            <a:lvl1pPr indent="-228600" lvl="0" marL="457200" algn="l">
              <a:spcBef>
                <a:spcPts val="280"/>
              </a:spcBef>
              <a:spcAft>
                <a:spcPts val="0"/>
              </a:spcAft>
              <a:buClr>
                <a:schemeClr val="dk1"/>
              </a:buClr>
              <a:buSzPts val="1400"/>
              <a:buNone/>
              <a:defRPr sz="1400"/>
            </a:lvl1pPr>
            <a:lvl2pPr indent="-228600" lvl="1" marL="914400" algn="l">
              <a:spcBef>
                <a:spcPts val="240"/>
              </a:spcBef>
              <a:spcAft>
                <a:spcPts val="0"/>
              </a:spcAft>
              <a:buClr>
                <a:schemeClr val="dk1"/>
              </a:buClr>
              <a:buSzPts val="1200"/>
              <a:buNone/>
              <a:defRPr sz="1200"/>
            </a:lvl2pPr>
            <a:lvl3pPr indent="-228600" lvl="2" marL="1371600" algn="l">
              <a:spcBef>
                <a:spcPts val="200"/>
              </a:spcBef>
              <a:spcAft>
                <a:spcPts val="0"/>
              </a:spcAft>
              <a:buClr>
                <a:schemeClr val="dk1"/>
              </a:buClr>
              <a:buSzPts val="1000"/>
              <a:buNone/>
              <a:defRPr sz="1000"/>
            </a:lvl3pPr>
            <a:lvl4pPr indent="-228600" lvl="3" marL="1828800" algn="l">
              <a:spcBef>
                <a:spcPts val="180"/>
              </a:spcBef>
              <a:spcAft>
                <a:spcPts val="0"/>
              </a:spcAft>
              <a:buClr>
                <a:schemeClr val="dk1"/>
              </a:buClr>
              <a:buSzPts val="900"/>
              <a:buNone/>
              <a:defRPr sz="900"/>
            </a:lvl4pPr>
            <a:lvl5pPr indent="-228600" lvl="4" marL="2286000" algn="l">
              <a:spcBef>
                <a:spcPts val="180"/>
              </a:spcBef>
              <a:spcAft>
                <a:spcPts val="0"/>
              </a:spcAft>
              <a:buClr>
                <a:schemeClr val="dk1"/>
              </a:buClr>
              <a:buSzPts val="900"/>
              <a:buNone/>
              <a:defRPr sz="900"/>
            </a:lvl5pPr>
            <a:lvl6pPr indent="-228600" lvl="5" marL="2743200" algn="l">
              <a:spcBef>
                <a:spcPts val="180"/>
              </a:spcBef>
              <a:spcAft>
                <a:spcPts val="0"/>
              </a:spcAft>
              <a:buClr>
                <a:schemeClr val="dk1"/>
              </a:buClr>
              <a:buSzPts val="900"/>
              <a:buNone/>
              <a:defRPr sz="900"/>
            </a:lvl6pPr>
            <a:lvl7pPr indent="-228600" lvl="6" marL="3200400" algn="l">
              <a:spcBef>
                <a:spcPts val="180"/>
              </a:spcBef>
              <a:spcAft>
                <a:spcPts val="0"/>
              </a:spcAft>
              <a:buClr>
                <a:schemeClr val="dk1"/>
              </a:buClr>
              <a:buSzPts val="900"/>
              <a:buNone/>
              <a:defRPr sz="900"/>
            </a:lvl7pPr>
            <a:lvl8pPr indent="-228600" lvl="7" marL="3657600" algn="l">
              <a:spcBef>
                <a:spcPts val="180"/>
              </a:spcBef>
              <a:spcAft>
                <a:spcPts val="0"/>
              </a:spcAft>
              <a:buClr>
                <a:schemeClr val="dk1"/>
              </a:buClr>
              <a:buSzPts val="900"/>
              <a:buNone/>
              <a:defRPr sz="900"/>
            </a:lvl8pPr>
            <a:lvl9pPr indent="-228600" lvl="8" marL="4114800" algn="l">
              <a:spcBef>
                <a:spcPts val="180"/>
              </a:spcBef>
              <a:spcAft>
                <a:spcPts val="0"/>
              </a:spcAft>
              <a:buClr>
                <a:schemeClr val="dk1"/>
              </a:buClr>
              <a:buSzPts val="900"/>
              <a:buNone/>
              <a:defRPr sz="900"/>
            </a:lvl9pPr>
          </a:lstStyle>
          <a:p/>
        </p:txBody>
      </p:sp>
      <p:sp>
        <p:nvSpPr>
          <p:cNvPr id="65" name="Google Shape;65;p10"/>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 name="Google Shape;66;p10"/>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7" name="Google Shape;67;p10"/>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68" name="Shape 68"/>
        <p:cNvGrpSpPr/>
        <p:nvPr/>
      </p:nvGrpSpPr>
      <p:grpSpPr>
        <a:xfrm>
          <a:off x="0" y="0"/>
          <a:ext cx="0" cy="0"/>
          <a:chOff x="0" y="0"/>
          <a:chExt cx="0" cy="0"/>
        </a:xfrm>
      </p:grpSpPr>
      <p:sp>
        <p:nvSpPr>
          <p:cNvPr id="69" name="Google Shape;69;p11"/>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0" name="Google Shape;70;p11"/>
          <p:cNvSpPr txBox="1"/>
          <p:nvPr>
            <p:ph idx="1" type="body"/>
          </p:nvPr>
        </p:nvSpPr>
        <p:spPr>
          <a:xfrm rot="5400000">
            <a:off x="2309018" y="-251619"/>
            <a:ext cx="4525963" cy="8229600"/>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Clr>
                <a:schemeClr val="dk1"/>
              </a:buClr>
              <a:buSzPts val="1800"/>
              <a:buChar char="•"/>
              <a:defRPr/>
            </a:lvl1pPr>
            <a:lvl2pPr indent="-342900" lvl="1" marL="914400" algn="l">
              <a:spcBef>
                <a:spcPts val="360"/>
              </a:spcBef>
              <a:spcAft>
                <a:spcPts val="0"/>
              </a:spcAft>
              <a:buClr>
                <a:schemeClr val="dk1"/>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71" name="Google Shape;71;p11"/>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2" name="Google Shape;72;p11"/>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 name="Google Shape;73;p11"/>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4" name="Shape 74"/>
        <p:cNvGrpSpPr/>
        <p:nvPr/>
      </p:nvGrpSpPr>
      <p:grpSpPr>
        <a:xfrm>
          <a:off x="0" y="0"/>
          <a:ext cx="0" cy="0"/>
          <a:chOff x="0" y="0"/>
          <a:chExt cx="0" cy="0"/>
        </a:xfrm>
      </p:grpSpPr>
      <p:sp>
        <p:nvSpPr>
          <p:cNvPr id="75" name="Google Shape;75;p12"/>
          <p:cNvSpPr txBox="1"/>
          <p:nvPr>
            <p:ph type="title"/>
          </p:nvPr>
        </p:nvSpPr>
        <p:spPr>
          <a:xfrm rot="5400000">
            <a:off x="4732337" y="2171700"/>
            <a:ext cx="5851525" cy="20574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6" name="Google Shape;76;p12"/>
          <p:cNvSpPr txBox="1"/>
          <p:nvPr>
            <p:ph idx="1" type="body"/>
          </p:nvPr>
        </p:nvSpPr>
        <p:spPr>
          <a:xfrm rot="5400000">
            <a:off x="541338" y="190501"/>
            <a:ext cx="5851525" cy="6019800"/>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Clr>
                <a:schemeClr val="dk1"/>
              </a:buClr>
              <a:buSzPts val="1800"/>
              <a:buChar char="•"/>
              <a:defRPr/>
            </a:lvl1pPr>
            <a:lvl2pPr indent="-342900" lvl="1" marL="914400" algn="l">
              <a:spcBef>
                <a:spcPts val="360"/>
              </a:spcBef>
              <a:spcAft>
                <a:spcPts val="0"/>
              </a:spcAft>
              <a:buClr>
                <a:schemeClr val="dk1"/>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77" name="Google Shape;77;p12"/>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8" name="Google Shape;78;p12"/>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9" name="Google Shape;79;p12"/>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7" name="Google Shape;7;p1"/>
          <p:cNvSpPr txBox="1"/>
          <p:nvPr>
            <p:ph idx="1" type="body"/>
          </p:nvPr>
        </p:nvSpPr>
        <p:spPr>
          <a:xfrm>
            <a:off x="457200" y="1600200"/>
            <a:ext cx="8229600" cy="4525963"/>
          </a:xfrm>
          <a:prstGeom prst="rect">
            <a:avLst/>
          </a:prstGeom>
          <a:noFill/>
          <a:ln>
            <a:noFill/>
          </a:ln>
        </p:spPr>
        <p:txBody>
          <a:bodyPr anchorCtr="0" anchor="t" bIns="45700" lIns="91425" spcFirstLastPara="1" rIns="91425" wrap="square" tIns="45700">
            <a:noAutofit/>
          </a:bodyPr>
          <a:lstStyle>
            <a:lvl1pPr indent="-431800" lvl="0" marL="457200" marR="0" rtl="0" algn="l">
              <a:spcBef>
                <a:spcPts val="640"/>
              </a:spcBef>
              <a:spcAft>
                <a:spcPts val="0"/>
              </a:spcAft>
              <a:buClr>
                <a:schemeClr val="dk1"/>
              </a:buClr>
              <a:buSzPts val="3200"/>
              <a:buFont typeface="Arial"/>
              <a:buChar char="•"/>
              <a:defRPr b="0" i="0" sz="3200" u="none" cap="none" strike="noStrike">
                <a:solidFill>
                  <a:schemeClr val="dk1"/>
                </a:solidFill>
                <a:latin typeface="Calibri"/>
                <a:ea typeface="Calibri"/>
                <a:cs typeface="Calibri"/>
                <a:sym typeface="Calibri"/>
              </a:defRPr>
            </a:lvl1pPr>
            <a:lvl2pPr indent="-406400" lvl="1" marL="914400" marR="0" rtl="0" algn="l">
              <a:spcBef>
                <a:spcPts val="56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2pPr>
            <a:lvl3pPr indent="-381000" lvl="2" marL="1371600" marR="0" rtl="0" algn="l">
              <a:spcBef>
                <a:spcPts val="48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3pPr>
            <a:lvl4pPr indent="-355600" lvl="3" marL="18288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4pPr>
            <a:lvl5pPr indent="-355600" lvl="4" marL="22860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5pPr>
            <a:lvl6pPr indent="-355600" lvl="5" marL="27432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6pPr>
            <a:lvl7pPr indent="-355600" lvl="6" marL="32004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7pPr>
            <a:lvl8pPr indent="-355600" lvl="7" marL="36576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8pPr>
            <a:lvl9pPr indent="-355600" lvl="8" marL="41148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9pPr>
          </a:lstStyle>
          <a:p/>
        </p:txBody>
      </p:sp>
      <p:sp>
        <p:nvSpPr>
          <p:cNvPr id="8" name="Google Shape;8;p1"/>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9" name="Google Shape;9;p1"/>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0" name="Google Shape;10;p1"/>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4.png"/><Relationship Id="rId4" Type="http://schemas.openxmlformats.org/officeDocument/2006/relationships/image" Target="../media/image9.png"/><Relationship Id="rId5" Type="http://schemas.openxmlformats.org/officeDocument/2006/relationships/image" Target="../media/image7.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14.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 Id="rId3" Type="http://schemas.openxmlformats.org/officeDocument/2006/relationships/image" Target="../media/image14.png"/><Relationship Id="rId4" Type="http://schemas.openxmlformats.org/officeDocument/2006/relationships/image" Target="../media/image10.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 Id="rId3" Type="http://schemas.openxmlformats.org/officeDocument/2006/relationships/image" Target="../media/image14.png"/><Relationship Id="rId4" Type="http://schemas.openxmlformats.org/officeDocument/2006/relationships/image" Target="../media/image1.png"/><Relationship Id="rId5" Type="http://schemas.openxmlformats.org/officeDocument/2006/relationships/image" Target="../media/image3.png"/><Relationship Id="rId6" Type="http://schemas.openxmlformats.org/officeDocument/2006/relationships/image" Target="../media/image2.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 Id="rId3" Type="http://schemas.openxmlformats.org/officeDocument/2006/relationships/image" Target="../media/image14.png"/><Relationship Id="rId4" Type="http://schemas.openxmlformats.org/officeDocument/2006/relationships/image" Target="../media/image8.png"/><Relationship Id="rId5" Type="http://schemas.openxmlformats.org/officeDocument/2006/relationships/image" Target="../media/image4.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 Id="rId3" Type="http://schemas.openxmlformats.org/officeDocument/2006/relationships/image" Target="../media/image14.png"/><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 Id="rId3" Type="http://schemas.openxmlformats.org/officeDocument/2006/relationships/image" Target="../media/image14.png"/><Relationship Id="rId4" Type="http://schemas.openxmlformats.org/officeDocument/2006/relationships/image" Target="../media/image17.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 Id="rId3" Type="http://schemas.openxmlformats.org/officeDocument/2006/relationships/image" Target="../media/image14.png"/><Relationship Id="rId4" Type="http://schemas.openxmlformats.org/officeDocument/2006/relationships/image" Target="../media/image11.png"/><Relationship Id="rId5" Type="http://schemas.openxmlformats.org/officeDocument/2006/relationships/image" Target="../media/image13.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 Id="rId3" Type="http://schemas.openxmlformats.org/officeDocument/2006/relationships/image" Target="../media/image14.png"/><Relationship Id="rId4" Type="http://schemas.openxmlformats.org/officeDocument/2006/relationships/image" Target="../media/image15.png"/><Relationship Id="rId5" Type="http://schemas.openxmlformats.org/officeDocument/2006/relationships/image" Target="../media/image12.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 Id="rId3" Type="http://schemas.openxmlformats.org/officeDocument/2006/relationships/image" Target="../media/image14.png"/><Relationship Id="rId4" Type="http://schemas.openxmlformats.org/officeDocument/2006/relationships/image" Target="../media/image20.png"/><Relationship Id="rId5" Type="http://schemas.openxmlformats.org/officeDocument/2006/relationships/image" Target="../media/image16.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 Id="rId3" Type="http://schemas.openxmlformats.org/officeDocument/2006/relationships/image" Target="../media/image14.png"/><Relationship Id="rId4" Type="http://schemas.openxmlformats.org/officeDocument/2006/relationships/image" Target="../media/image22.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xml"/><Relationship Id="rId3" Type="http://schemas.openxmlformats.org/officeDocument/2006/relationships/image" Target="../media/image14.png"/><Relationship Id="rId4" Type="http://schemas.openxmlformats.org/officeDocument/2006/relationships/image" Target="../media/image18.png"/><Relationship Id="rId5" Type="http://schemas.openxmlformats.org/officeDocument/2006/relationships/image" Target="../media/image21.png"/><Relationship Id="rId6" Type="http://schemas.openxmlformats.org/officeDocument/2006/relationships/image" Target="../media/image19.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93C47D"/>
        </a:solidFill>
      </p:bgPr>
    </p:bg>
    <p:spTree>
      <p:nvGrpSpPr>
        <p:cNvPr id="83" name="Shape 83"/>
        <p:cNvGrpSpPr/>
        <p:nvPr/>
      </p:nvGrpSpPr>
      <p:grpSpPr>
        <a:xfrm>
          <a:off x="0" y="0"/>
          <a:ext cx="0" cy="0"/>
          <a:chOff x="0" y="0"/>
          <a:chExt cx="0" cy="0"/>
        </a:xfrm>
      </p:grpSpPr>
      <p:sp>
        <p:nvSpPr>
          <p:cNvPr id="84" name="Google Shape;84;p13"/>
          <p:cNvSpPr/>
          <p:nvPr/>
        </p:nvSpPr>
        <p:spPr>
          <a:xfrm>
            <a:off x="539552" y="1199301"/>
            <a:ext cx="7488832" cy="2123658"/>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1" i="0" lang="en-US" sz="4800" u="none" cap="none" strike="noStrike">
                <a:solidFill>
                  <a:schemeClr val="dk1"/>
                </a:solidFill>
                <a:latin typeface="Caveat"/>
                <a:ea typeface="Caveat"/>
                <a:cs typeface="Caveat"/>
                <a:sym typeface="Caveat"/>
              </a:rPr>
              <a:t>P</a:t>
            </a:r>
            <a:r>
              <a:rPr b="1" i="0" lang="en-US" sz="6000" u="none" cap="none" strike="noStrike">
                <a:solidFill>
                  <a:schemeClr val="dk1"/>
                </a:solidFill>
                <a:latin typeface="Caveat"/>
                <a:ea typeface="Caveat"/>
                <a:cs typeface="Caveat"/>
                <a:sym typeface="Caveat"/>
              </a:rPr>
              <a:t>erseverance Pete – The Christmas Card Cr</a:t>
            </a:r>
            <a:r>
              <a:rPr b="1" lang="en-US" sz="6000">
                <a:solidFill>
                  <a:schemeClr val="dk1"/>
                </a:solidFill>
                <a:latin typeface="Caveat"/>
                <a:ea typeface="Caveat"/>
                <a:cs typeface="Caveat"/>
                <a:sym typeface="Caveat"/>
              </a:rPr>
              <a:t>is</a:t>
            </a:r>
            <a:r>
              <a:rPr b="1" i="0" lang="en-US" sz="6000" u="none" cap="none" strike="noStrike">
                <a:solidFill>
                  <a:schemeClr val="dk1"/>
                </a:solidFill>
                <a:latin typeface="Caveat"/>
                <a:ea typeface="Caveat"/>
                <a:cs typeface="Caveat"/>
                <a:sym typeface="Caveat"/>
              </a:rPr>
              <a:t>is</a:t>
            </a:r>
            <a:r>
              <a:rPr b="1" i="0" lang="en-US" sz="6000" u="none" cap="none" strike="noStrike">
                <a:solidFill>
                  <a:schemeClr val="dk1"/>
                </a:solidFill>
                <a:latin typeface="Meddon"/>
                <a:ea typeface="Meddon"/>
                <a:cs typeface="Meddon"/>
                <a:sym typeface="Meddon"/>
              </a:rPr>
              <a:t> </a:t>
            </a:r>
            <a:endParaRPr sz="6000"/>
          </a:p>
        </p:txBody>
      </p:sp>
      <p:pic>
        <p:nvPicPr>
          <p:cNvPr id="85" name="Google Shape;85;p13"/>
          <p:cNvPicPr preferRelativeResize="0"/>
          <p:nvPr/>
        </p:nvPicPr>
        <p:blipFill rotWithShape="1">
          <a:blip r:embed="rId3">
            <a:alphaModFix/>
          </a:blip>
          <a:srcRect b="0" l="0" r="0" t="0"/>
          <a:stretch/>
        </p:blipFill>
        <p:spPr>
          <a:xfrm>
            <a:off x="179512" y="188640"/>
            <a:ext cx="8858256" cy="798645"/>
          </a:xfrm>
          <a:prstGeom prst="rect">
            <a:avLst/>
          </a:prstGeom>
          <a:noFill/>
          <a:ln>
            <a:noFill/>
          </a:ln>
        </p:spPr>
      </p:pic>
      <p:pic>
        <p:nvPicPr>
          <p:cNvPr id="86" name="Google Shape;86;p13"/>
          <p:cNvPicPr preferRelativeResize="0"/>
          <p:nvPr/>
        </p:nvPicPr>
        <p:blipFill rotWithShape="1">
          <a:blip r:embed="rId4">
            <a:alphaModFix/>
          </a:blip>
          <a:srcRect b="0" l="0" r="0" t="0"/>
          <a:stretch/>
        </p:blipFill>
        <p:spPr>
          <a:xfrm>
            <a:off x="539549" y="3140975"/>
            <a:ext cx="4882975" cy="3320425"/>
          </a:xfrm>
          <a:prstGeom prst="rect">
            <a:avLst/>
          </a:prstGeom>
          <a:noFill/>
          <a:ln>
            <a:noFill/>
          </a:ln>
        </p:spPr>
      </p:pic>
      <p:pic>
        <p:nvPicPr>
          <p:cNvPr id="87" name="Google Shape;87;p13"/>
          <p:cNvPicPr preferRelativeResize="0"/>
          <p:nvPr/>
        </p:nvPicPr>
        <p:blipFill rotWithShape="1">
          <a:blip r:embed="rId5">
            <a:alphaModFix/>
          </a:blip>
          <a:srcRect b="0" l="0" r="0" t="0"/>
          <a:stretch/>
        </p:blipFill>
        <p:spPr>
          <a:xfrm>
            <a:off x="6000158" y="3140968"/>
            <a:ext cx="2833687" cy="3400424"/>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93C47D"/>
        </a:solidFill>
      </p:bgPr>
    </p:bg>
    <p:spTree>
      <p:nvGrpSpPr>
        <p:cNvPr id="91" name="Shape 91"/>
        <p:cNvGrpSpPr/>
        <p:nvPr/>
      </p:nvGrpSpPr>
      <p:grpSpPr>
        <a:xfrm>
          <a:off x="0" y="0"/>
          <a:ext cx="0" cy="0"/>
          <a:chOff x="0" y="0"/>
          <a:chExt cx="0" cy="0"/>
        </a:xfrm>
      </p:grpSpPr>
      <p:pic>
        <p:nvPicPr>
          <p:cNvPr id="92" name="Google Shape;92;p14"/>
          <p:cNvPicPr preferRelativeResize="0"/>
          <p:nvPr/>
        </p:nvPicPr>
        <p:blipFill rotWithShape="1">
          <a:blip r:embed="rId3">
            <a:alphaModFix/>
          </a:blip>
          <a:srcRect b="0" l="0" r="0" t="0"/>
          <a:stretch/>
        </p:blipFill>
        <p:spPr>
          <a:xfrm>
            <a:off x="179512" y="188640"/>
            <a:ext cx="8858256" cy="798645"/>
          </a:xfrm>
          <a:prstGeom prst="rect">
            <a:avLst/>
          </a:prstGeom>
          <a:noFill/>
          <a:ln>
            <a:noFill/>
          </a:ln>
        </p:spPr>
      </p:pic>
      <p:sp>
        <p:nvSpPr>
          <p:cNvPr id="93" name="Google Shape;93;p14"/>
          <p:cNvSpPr/>
          <p:nvPr/>
        </p:nvSpPr>
        <p:spPr>
          <a:xfrm>
            <a:off x="467544" y="1124744"/>
            <a:ext cx="3600400" cy="4893647"/>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0" i="0" lang="en-US" sz="2400" u="none" cap="none" strike="noStrike">
                <a:solidFill>
                  <a:schemeClr val="dk1"/>
                </a:solidFill>
                <a:latin typeface="Comic Sans MS"/>
                <a:ea typeface="Comic Sans MS"/>
                <a:cs typeface="Comic Sans MS"/>
                <a:sym typeface="Comic Sans MS"/>
              </a:rPr>
              <a:t>Mrs. Phillips came in to class at the end of the day, carrying a pile of letters that needed to go home.</a:t>
            </a:r>
            <a:endParaRPr/>
          </a:p>
          <a:p>
            <a:pPr indent="0" lvl="0" marL="0" marR="0" rtl="0" algn="l">
              <a:spcBef>
                <a:spcPts val="0"/>
              </a:spcBef>
              <a:spcAft>
                <a:spcPts val="0"/>
              </a:spcAft>
              <a:buNone/>
            </a:pPr>
            <a:r>
              <a:t/>
            </a:r>
            <a:endParaRPr sz="2400">
              <a:solidFill>
                <a:schemeClr val="dk1"/>
              </a:solidFill>
              <a:latin typeface="Comic Sans MS"/>
              <a:ea typeface="Comic Sans MS"/>
              <a:cs typeface="Comic Sans MS"/>
              <a:sym typeface="Comic Sans MS"/>
            </a:endParaRPr>
          </a:p>
          <a:p>
            <a:pPr indent="0" lvl="0" marL="0" marR="0" rtl="0" algn="l">
              <a:spcBef>
                <a:spcPts val="0"/>
              </a:spcBef>
              <a:spcAft>
                <a:spcPts val="0"/>
              </a:spcAft>
              <a:buNone/>
            </a:pPr>
            <a:r>
              <a:rPr lang="en-US" sz="2400">
                <a:solidFill>
                  <a:schemeClr val="dk1"/>
                </a:solidFill>
                <a:latin typeface="Comic Sans MS"/>
                <a:ea typeface="Comic Sans MS"/>
                <a:cs typeface="Comic Sans MS"/>
                <a:sym typeface="Comic Sans MS"/>
              </a:rPr>
              <a:t>“Cate, Pete, can you hand out these letters please?”</a:t>
            </a:r>
            <a:endParaRPr/>
          </a:p>
          <a:p>
            <a:pPr indent="0" lvl="0" marL="0" marR="0" rtl="0" algn="l">
              <a:spcBef>
                <a:spcPts val="0"/>
              </a:spcBef>
              <a:spcAft>
                <a:spcPts val="0"/>
              </a:spcAft>
              <a:buNone/>
            </a:pPr>
            <a:r>
              <a:t/>
            </a:r>
            <a:endParaRPr sz="2400">
              <a:solidFill>
                <a:schemeClr val="dk1"/>
              </a:solidFill>
              <a:latin typeface="Comic Sans MS"/>
              <a:ea typeface="Comic Sans MS"/>
              <a:cs typeface="Comic Sans MS"/>
              <a:sym typeface="Comic Sans MS"/>
            </a:endParaRPr>
          </a:p>
          <a:p>
            <a:pPr indent="0" lvl="0" marL="0" marR="0" rtl="0" algn="l">
              <a:spcBef>
                <a:spcPts val="0"/>
              </a:spcBef>
              <a:spcAft>
                <a:spcPts val="0"/>
              </a:spcAft>
              <a:buNone/>
            </a:pPr>
            <a:r>
              <a:rPr lang="en-US" sz="2400">
                <a:solidFill>
                  <a:schemeClr val="dk1"/>
                </a:solidFill>
                <a:latin typeface="Comic Sans MS"/>
                <a:ea typeface="Comic Sans MS"/>
                <a:cs typeface="Comic Sans MS"/>
                <a:sym typeface="Comic Sans MS"/>
              </a:rPr>
              <a:t>Pete jumped up eagerly, until he saw what the letter was.</a:t>
            </a:r>
            <a:endParaRPr/>
          </a:p>
        </p:txBody>
      </p:sp>
      <p:pic>
        <p:nvPicPr>
          <p:cNvPr id="94" name="Google Shape;94;p14"/>
          <p:cNvPicPr preferRelativeResize="0"/>
          <p:nvPr/>
        </p:nvPicPr>
        <p:blipFill rotWithShape="1">
          <a:blip r:embed="rId4">
            <a:alphaModFix/>
          </a:blip>
          <a:srcRect b="0" l="0" r="0" t="0"/>
          <a:stretch/>
        </p:blipFill>
        <p:spPr>
          <a:xfrm>
            <a:off x="4129877" y="1980263"/>
            <a:ext cx="4904762" cy="3182608"/>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93C47D"/>
        </a:solidFill>
      </p:bgPr>
    </p:bg>
    <p:spTree>
      <p:nvGrpSpPr>
        <p:cNvPr id="98" name="Shape 98"/>
        <p:cNvGrpSpPr/>
        <p:nvPr/>
      </p:nvGrpSpPr>
      <p:grpSpPr>
        <a:xfrm>
          <a:off x="0" y="0"/>
          <a:ext cx="0" cy="0"/>
          <a:chOff x="0" y="0"/>
          <a:chExt cx="0" cy="0"/>
        </a:xfrm>
      </p:grpSpPr>
      <p:pic>
        <p:nvPicPr>
          <p:cNvPr id="99" name="Google Shape;99;p15"/>
          <p:cNvPicPr preferRelativeResize="0"/>
          <p:nvPr/>
        </p:nvPicPr>
        <p:blipFill rotWithShape="1">
          <a:blip r:embed="rId3">
            <a:alphaModFix/>
          </a:blip>
          <a:srcRect b="0" l="0" r="0" t="0"/>
          <a:stretch/>
        </p:blipFill>
        <p:spPr>
          <a:xfrm>
            <a:off x="179512" y="188640"/>
            <a:ext cx="8858256" cy="798645"/>
          </a:xfrm>
          <a:prstGeom prst="rect">
            <a:avLst/>
          </a:prstGeom>
          <a:noFill/>
          <a:ln>
            <a:noFill/>
          </a:ln>
        </p:spPr>
      </p:pic>
      <p:sp>
        <p:nvSpPr>
          <p:cNvPr id="100" name="Google Shape;100;p15"/>
          <p:cNvSpPr/>
          <p:nvPr/>
        </p:nvSpPr>
        <p:spPr>
          <a:xfrm>
            <a:off x="611560" y="1052736"/>
            <a:ext cx="4572000" cy="5262979"/>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2400">
                <a:solidFill>
                  <a:schemeClr val="dk1"/>
                </a:solidFill>
                <a:latin typeface="Comic Sans MS"/>
                <a:ea typeface="Comic Sans MS"/>
                <a:cs typeface="Comic Sans MS"/>
                <a:sym typeface="Comic Sans MS"/>
              </a:rPr>
              <a:t>Pete sighed. Every year the school had a special assembly. All the children had to design a special Christmas Card to give to Santa. They could be big, colourful, 3D or musical. </a:t>
            </a:r>
            <a:endParaRPr sz="2400">
              <a:solidFill>
                <a:schemeClr val="dk1"/>
              </a:solidFill>
              <a:latin typeface="Comic Sans MS"/>
              <a:ea typeface="Comic Sans MS"/>
              <a:cs typeface="Comic Sans MS"/>
              <a:sym typeface="Comic Sans MS"/>
            </a:endParaRPr>
          </a:p>
          <a:p>
            <a:pPr indent="0" lvl="0" marL="0" marR="0" rtl="0" algn="l">
              <a:spcBef>
                <a:spcPts val="0"/>
              </a:spcBef>
              <a:spcAft>
                <a:spcPts val="0"/>
              </a:spcAft>
              <a:buNone/>
            </a:pPr>
            <a:r>
              <a:t/>
            </a:r>
            <a:endParaRPr sz="2400">
              <a:solidFill>
                <a:schemeClr val="dk1"/>
              </a:solidFill>
              <a:latin typeface="Comic Sans MS"/>
              <a:ea typeface="Comic Sans MS"/>
              <a:cs typeface="Comic Sans MS"/>
              <a:sym typeface="Comic Sans MS"/>
            </a:endParaRPr>
          </a:p>
          <a:p>
            <a:pPr indent="0" lvl="0" marL="0" marR="0" rtl="0" algn="l">
              <a:spcBef>
                <a:spcPts val="0"/>
              </a:spcBef>
              <a:spcAft>
                <a:spcPts val="0"/>
              </a:spcAft>
              <a:buNone/>
            </a:pPr>
            <a:r>
              <a:rPr lang="en-US" sz="2400">
                <a:solidFill>
                  <a:schemeClr val="dk1"/>
                </a:solidFill>
                <a:latin typeface="Comic Sans MS"/>
                <a:ea typeface="Comic Sans MS"/>
                <a:cs typeface="Comic Sans MS"/>
                <a:sym typeface="Comic Sans MS"/>
              </a:rPr>
              <a:t>All of the school gathered in the hall to show off their designs and the winners from each class would win a special prize at the school disco from Santa, and hand over their winning designs.</a:t>
            </a:r>
            <a:endParaRPr sz="2400">
              <a:solidFill>
                <a:schemeClr val="dk1"/>
              </a:solidFill>
              <a:latin typeface="Times New Roman"/>
              <a:ea typeface="Times New Roman"/>
              <a:cs typeface="Times New Roman"/>
              <a:sym typeface="Times New Roman"/>
            </a:endParaRPr>
          </a:p>
        </p:txBody>
      </p:sp>
      <p:pic>
        <p:nvPicPr>
          <p:cNvPr id="101" name="Google Shape;101;p15"/>
          <p:cNvPicPr preferRelativeResize="0"/>
          <p:nvPr/>
        </p:nvPicPr>
        <p:blipFill rotWithShape="1">
          <a:blip r:embed="rId4">
            <a:alphaModFix/>
          </a:blip>
          <a:srcRect b="0" l="0" r="0" t="0"/>
          <a:stretch/>
        </p:blipFill>
        <p:spPr>
          <a:xfrm>
            <a:off x="5508104" y="2573045"/>
            <a:ext cx="3189688" cy="3744416"/>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93C47D"/>
        </a:solidFill>
      </p:bgPr>
    </p:bg>
    <p:spTree>
      <p:nvGrpSpPr>
        <p:cNvPr id="105" name="Shape 105"/>
        <p:cNvGrpSpPr/>
        <p:nvPr/>
      </p:nvGrpSpPr>
      <p:grpSpPr>
        <a:xfrm>
          <a:off x="0" y="0"/>
          <a:ext cx="0" cy="0"/>
          <a:chOff x="0" y="0"/>
          <a:chExt cx="0" cy="0"/>
        </a:xfrm>
      </p:grpSpPr>
      <p:pic>
        <p:nvPicPr>
          <p:cNvPr id="106" name="Google Shape;106;p16"/>
          <p:cNvPicPr preferRelativeResize="0"/>
          <p:nvPr/>
        </p:nvPicPr>
        <p:blipFill rotWithShape="1">
          <a:blip r:embed="rId3">
            <a:alphaModFix/>
          </a:blip>
          <a:srcRect b="0" l="0" r="0" t="0"/>
          <a:stretch/>
        </p:blipFill>
        <p:spPr>
          <a:xfrm>
            <a:off x="179512" y="188640"/>
            <a:ext cx="8858256" cy="798645"/>
          </a:xfrm>
          <a:prstGeom prst="rect">
            <a:avLst/>
          </a:prstGeom>
          <a:noFill/>
          <a:ln>
            <a:noFill/>
          </a:ln>
        </p:spPr>
      </p:pic>
      <p:sp>
        <p:nvSpPr>
          <p:cNvPr id="107" name="Google Shape;107;p16"/>
          <p:cNvSpPr/>
          <p:nvPr/>
        </p:nvSpPr>
        <p:spPr>
          <a:xfrm>
            <a:off x="755576" y="1013687"/>
            <a:ext cx="4572000" cy="156966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2400">
                <a:solidFill>
                  <a:schemeClr val="dk1"/>
                </a:solidFill>
                <a:latin typeface="Comic Sans MS"/>
                <a:ea typeface="Comic Sans MS"/>
                <a:cs typeface="Comic Sans MS"/>
                <a:sym typeface="Comic Sans MS"/>
              </a:rPr>
              <a:t>As he gave out the letters, he could hear the other children excitedly talking about their designs. </a:t>
            </a:r>
            <a:endParaRPr sz="2400">
              <a:solidFill>
                <a:schemeClr val="dk1"/>
              </a:solidFill>
              <a:latin typeface="Comic Sans MS"/>
              <a:ea typeface="Comic Sans MS"/>
              <a:cs typeface="Comic Sans MS"/>
              <a:sym typeface="Comic Sans MS"/>
            </a:endParaRPr>
          </a:p>
        </p:txBody>
      </p:sp>
      <p:sp>
        <p:nvSpPr>
          <p:cNvPr id="108" name="Google Shape;108;p16"/>
          <p:cNvSpPr/>
          <p:nvPr/>
        </p:nvSpPr>
        <p:spPr>
          <a:xfrm>
            <a:off x="3648533" y="5157192"/>
            <a:ext cx="4572000" cy="1200329"/>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2400">
                <a:solidFill>
                  <a:schemeClr val="dk1"/>
                </a:solidFill>
                <a:latin typeface="Comic Sans MS"/>
                <a:ea typeface="Comic Sans MS"/>
                <a:cs typeface="Comic Sans MS"/>
                <a:sym typeface="Comic Sans MS"/>
              </a:rPr>
              <a:t>“Mine is going to have real mince pies stuck to the front!”,replied Norman.</a:t>
            </a:r>
            <a:endParaRPr sz="2400">
              <a:solidFill>
                <a:schemeClr val="dk1"/>
              </a:solidFill>
              <a:latin typeface="Comic Sans MS"/>
              <a:ea typeface="Comic Sans MS"/>
              <a:cs typeface="Comic Sans MS"/>
              <a:sym typeface="Comic Sans MS"/>
            </a:endParaRPr>
          </a:p>
        </p:txBody>
      </p:sp>
      <p:pic>
        <p:nvPicPr>
          <p:cNvPr id="109" name="Google Shape;109;p16"/>
          <p:cNvPicPr preferRelativeResize="0"/>
          <p:nvPr/>
        </p:nvPicPr>
        <p:blipFill rotWithShape="1">
          <a:blip r:embed="rId4">
            <a:alphaModFix/>
          </a:blip>
          <a:srcRect b="0" l="0" r="0" t="0"/>
          <a:stretch/>
        </p:blipFill>
        <p:spPr>
          <a:xfrm>
            <a:off x="5934533" y="1624540"/>
            <a:ext cx="2160241" cy="1990942"/>
          </a:xfrm>
          <a:prstGeom prst="rect">
            <a:avLst/>
          </a:prstGeom>
          <a:noFill/>
          <a:ln>
            <a:noFill/>
          </a:ln>
        </p:spPr>
      </p:pic>
      <p:pic>
        <p:nvPicPr>
          <p:cNvPr id="110" name="Google Shape;110;p16"/>
          <p:cNvPicPr preferRelativeResize="0"/>
          <p:nvPr/>
        </p:nvPicPr>
        <p:blipFill rotWithShape="1">
          <a:blip r:embed="rId5">
            <a:alphaModFix/>
          </a:blip>
          <a:srcRect b="0" l="0" r="0" t="0"/>
          <a:stretch/>
        </p:blipFill>
        <p:spPr>
          <a:xfrm>
            <a:off x="653373" y="4900106"/>
            <a:ext cx="2676525" cy="1714500"/>
          </a:xfrm>
          <a:prstGeom prst="rect">
            <a:avLst/>
          </a:prstGeom>
          <a:noFill/>
          <a:ln>
            <a:noFill/>
          </a:ln>
        </p:spPr>
      </p:pic>
      <p:pic>
        <p:nvPicPr>
          <p:cNvPr id="111" name="Google Shape;111;p16"/>
          <p:cNvPicPr preferRelativeResize="0"/>
          <p:nvPr/>
        </p:nvPicPr>
        <p:blipFill rotWithShape="1">
          <a:blip r:embed="rId6">
            <a:alphaModFix/>
          </a:blip>
          <a:srcRect b="12673" l="12361" r="6640" t="3326"/>
          <a:stretch/>
        </p:blipFill>
        <p:spPr>
          <a:xfrm>
            <a:off x="5934533" y="3532657"/>
            <a:ext cx="2160241" cy="1440160"/>
          </a:xfrm>
          <a:prstGeom prst="rect">
            <a:avLst/>
          </a:prstGeom>
          <a:noFill/>
          <a:ln>
            <a:noFill/>
          </a:ln>
        </p:spPr>
      </p:pic>
      <p:sp>
        <p:nvSpPr>
          <p:cNvPr id="112" name="Google Shape;112;p16"/>
          <p:cNvSpPr/>
          <p:nvPr/>
        </p:nvSpPr>
        <p:spPr>
          <a:xfrm>
            <a:off x="755576" y="2719292"/>
            <a:ext cx="5328591" cy="1720371"/>
          </a:xfrm>
          <a:prstGeom prst="wedgeRoundRectCallout">
            <a:avLst>
              <a:gd fmla="val 66632" name="adj1"/>
              <a:gd fmla="val -21891" name="adj2"/>
              <a:gd fmla="val 16667" name="adj3"/>
            </a:avLst>
          </a:prstGeom>
          <a:solidFill>
            <a:srgbClr val="FFC000"/>
          </a:solidFill>
          <a:ln cap="flat" cmpd="sng" w="25400">
            <a:solidFill>
              <a:srgbClr val="395E89"/>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13" name="Google Shape;113;p16"/>
          <p:cNvSpPr/>
          <p:nvPr/>
        </p:nvSpPr>
        <p:spPr>
          <a:xfrm>
            <a:off x="948232" y="2993911"/>
            <a:ext cx="4703887" cy="1200329"/>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2400">
                <a:solidFill>
                  <a:schemeClr val="dk1"/>
                </a:solidFill>
                <a:latin typeface="Comic Sans MS"/>
                <a:ea typeface="Comic Sans MS"/>
                <a:cs typeface="Comic Sans MS"/>
                <a:sym typeface="Comic Sans MS"/>
              </a:rPr>
              <a:t>This year I’m going to record myself singing and add it as a QR code! </a:t>
            </a:r>
            <a:endParaRPr sz="2400">
              <a:solidFill>
                <a:schemeClr val="dk1"/>
              </a:solidFill>
              <a:latin typeface="Comic Sans MS"/>
              <a:ea typeface="Comic Sans MS"/>
              <a:cs typeface="Comic Sans MS"/>
              <a:sym typeface="Comic Sans MS"/>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93C47D"/>
        </a:solidFill>
      </p:bgPr>
    </p:bg>
    <p:spTree>
      <p:nvGrpSpPr>
        <p:cNvPr id="117" name="Shape 117"/>
        <p:cNvGrpSpPr/>
        <p:nvPr/>
      </p:nvGrpSpPr>
      <p:grpSpPr>
        <a:xfrm>
          <a:off x="0" y="0"/>
          <a:ext cx="0" cy="0"/>
          <a:chOff x="0" y="0"/>
          <a:chExt cx="0" cy="0"/>
        </a:xfrm>
      </p:grpSpPr>
      <p:pic>
        <p:nvPicPr>
          <p:cNvPr id="118" name="Google Shape;118;p17"/>
          <p:cNvPicPr preferRelativeResize="0"/>
          <p:nvPr/>
        </p:nvPicPr>
        <p:blipFill rotWithShape="1">
          <a:blip r:embed="rId3">
            <a:alphaModFix/>
          </a:blip>
          <a:srcRect b="0" l="0" r="0" t="0"/>
          <a:stretch/>
        </p:blipFill>
        <p:spPr>
          <a:xfrm>
            <a:off x="179512" y="188640"/>
            <a:ext cx="8858256" cy="798645"/>
          </a:xfrm>
          <a:prstGeom prst="rect">
            <a:avLst/>
          </a:prstGeom>
          <a:noFill/>
          <a:ln>
            <a:noFill/>
          </a:ln>
        </p:spPr>
      </p:pic>
      <p:sp>
        <p:nvSpPr>
          <p:cNvPr id="119" name="Google Shape;119;p17"/>
          <p:cNvSpPr/>
          <p:nvPr/>
        </p:nvSpPr>
        <p:spPr>
          <a:xfrm>
            <a:off x="3851920" y="1412776"/>
            <a:ext cx="4139952" cy="4524315"/>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2400">
                <a:solidFill>
                  <a:schemeClr val="dk1"/>
                </a:solidFill>
                <a:latin typeface="Comic Sans MS"/>
                <a:ea typeface="Comic Sans MS"/>
                <a:cs typeface="Comic Sans MS"/>
                <a:sym typeface="Comic Sans MS"/>
              </a:rPr>
              <a:t>All of his friends were happy, but Pete felt down in the dumps. Every year he tried his best with the competition, but he had never even made it to the top three. </a:t>
            </a:r>
            <a:endParaRPr sz="2400">
              <a:solidFill>
                <a:schemeClr val="dk1"/>
              </a:solidFill>
              <a:latin typeface="Comic Sans MS"/>
              <a:ea typeface="Comic Sans MS"/>
              <a:cs typeface="Comic Sans MS"/>
              <a:sym typeface="Comic Sans MS"/>
            </a:endParaRPr>
          </a:p>
          <a:p>
            <a:pPr indent="0" lvl="0" marL="0" marR="0" rtl="0" algn="l">
              <a:spcBef>
                <a:spcPts val="0"/>
              </a:spcBef>
              <a:spcAft>
                <a:spcPts val="0"/>
              </a:spcAft>
              <a:buNone/>
            </a:pPr>
            <a:r>
              <a:t/>
            </a:r>
            <a:endParaRPr sz="2400">
              <a:solidFill>
                <a:schemeClr val="dk1"/>
              </a:solidFill>
              <a:latin typeface="Comic Sans MS"/>
              <a:ea typeface="Comic Sans MS"/>
              <a:cs typeface="Comic Sans MS"/>
              <a:sym typeface="Comic Sans MS"/>
            </a:endParaRPr>
          </a:p>
          <a:p>
            <a:pPr indent="0" lvl="0" marL="0" marR="0" rtl="0" algn="l">
              <a:spcBef>
                <a:spcPts val="0"/>
              </a:spcBef>
              <a:spcAft>
                <a:spcPts val="0"/>
              </a:spcAft>
              <a:buNone/>
            </a:pPr>
            <a:r>
              <a:rPr lang="en-US" sz="2400">
                <a:solidFill>
                  <a:schemeClr val="dk1"/>
                </a:solidFill>
                <a:latin typeface="Comic Sans MS"/>
                <a:ea typeface="Comic Sans MS"/>
                <a:cs typeface="Comic Sans MS"/>
                <a:sym typeface="Comic Sans MS"/>
              </a:rPr>
              <a:t>As he went around he quietly crumpled up his own letter and dropped it in the bin.</a:t>
            </a:r>
            <a:endParaRPr sz="2400">
              <a:solidFill>
                <a:schemeClr val="dk1"/>
              </a:solidFill>
              <a:latin typeface="Times New Roman"/>
              <a:ea typeface="Times New Roman"/>
              <a:cs typeface="Times New Roman"/>
              <a:sym typeface="Times New Roman"/>
            </a:endParaRPr>
          </a:p>
        </p:txBody>
      </p:sp>
      <p:pic>
        <p:nvPicPr>
          <p:cNvPr id="120" name="Google Shape;120;p17"/>
          <p:cNvPicPr preferRelativeResize="0"/>
          <p:nvPr/>
        </p:nvPicPr>
        <p:blipFill rotWithShape="1">
          <a:blip r:embed="rId4">
            <a:alphaModFix/>
          </a:blip>
          <a:srcRect b="0" l="0" r="0" t="0"/>
          <a:stretch/>
        </p:blipFill>
        <p:spPr>
          <a:xfrm>
            <a:off x="611560" y="2996952"/>
            <a:ext cx="2592288" cy="2592288"/>
          </a:xfrm>
          <a:prstGeom prst="rect">
            <a:avLst/>
          </a:prstGeom>
          <a:noFill/>
          <a:ln>
            <a:noFill/>
          </a:ln>
        </p:spPr>
      </p:pic>
      <p:pic>
        <p:nvPicPr>
          <p:cNvPr id="121" name="Google Shape;121;p17"/>
          <p:cNvPicPr preferRelativeResize="0"/>
          <p:nvPr/>
        </p:nvPicPr>
        <p:blipFill rotWithShape="1">
          <a:blip r:embed="rId5">
            <a:alphaModFix/>
          </a:blip>
          <a:srcRect b="19941" l="19219" r="19814" t="23761"/>
          <a:stretch/>
        </p:blipFill>
        <p:spPr>
          <a:xfrm rot="-3120079">
            <a:off x="1308066" y="2492896"/>
            <a:ext cx="1440160" cy="1008113"/>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93C47D"/>
        </a:solidFill>
      </p:bgPr>
    </p:bg>
    <p:spTree>
      <p:nvGrpSpPr>
        <p:cNvPr id="125" name="Shape 125"/>
        <p:cNvGrpSpPr/>
        <p:nvPr/>
      </p:nvGrpSpPr>
      <p:grpSpPr>
        <a:xfrm>
          <a:off x="0" y="0"/>
          <a:ext cx="0" cy="0"/>
          <a:chOff x="0" y="0"/>
          <a:chExt cx="0" cy="0"/>
        </a:xfrm>
      </p:grpSpPr>
      <p:pic>
        <p:nvPicPr>
          <p:cNvPr id="126" name="Google Shape;126;p18"/>
          <p:cNvPicPr preferRelativeResize="0"/>
          <p:nvPr/>
        </p:nvPicPr>
        <p:blipFill rotWithShape="1">
          <a:blip r:embed="rId3">
            <a:alphaModFix/>
          </a:blip>
          <a:srcRect b="0" l="0" r="0" t="0"/>
          <a:stretch/>
        </p:blipFill>
        <p:spPr>
          <a:xfrm>
            <a:off x="179512" y="188640"/>
            <a:ext cx="8858256" cy="798645"/>
          </a:xfrm>
          <a:prstGeom prst="rect">
            <a:avLst/>
          </a:prstGeom>
          <a:noFill/>
          <a:ln>
            <a:noFill/>
          </a:ln>
        </p:spPr>
      </p:pic>
      <p:sp>
        <p:nvSpPr>
          <p:cNvPr id="127" name="Google Shape;127;p18"/>
          <p:cNvSpPr/>
          <p:nvPr/>
        </p:nvSpPr>
        <p:spPr>
          <a:xfrm>
            <a:off x="755576" y="1628800"/>
            <a:ext cx="3960440" cy="4248472"/>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2400">
                <a:solidFill>
                  <a:schemeClr val="dk1"/>
                </a:solidFill>
                <a:latin typeface="Comic Sans MS"/>
                <a:ea typeface="Comic Sans MS"/>
                <a:cs typeface="Comic Sans MS"/>
                <a:sym typeface="Comic Sans MS"/>
              </a:rPr>
              <a:t>On the weekend, Cara came over. “Hi, Pete, I’ve started my card, what are you doing?”</a:t>
            </a:r>
            <a:endParaRPr sz="24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rPr lang="en-US" sz="2400">
                <a:solidFill>
                  <a:schemeClr val="dk1"/>
                </a:solidFill>
                <a:latin typeface="Comic Sans MS"/>
                <a:ea typeface="Comic Sans MS"/>
                <a:cs typeface="Comic Sans MS"/>
                <a:sym typeface="Comic Sans MS"/>
              </a:rPr>
              <a:t> </a:t>
            </a:r>
            <a:endParaRPr sz="24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rPr lang="en-US" sz="2400">
                <a:solidFill>
                  <a:schemeClr val="dk1"/>
                </a:solidFill>
                <a:latin typeface="Comic Sans MS"/>
                <a:ea typeface="Comic Sans MS"/>
                <a:cs typeface="Comic Sans MS"/>
                <a:sym typeface="Comic Sans MS"/>
              </a:rPr>
              <a:t>“Nothing.” he replied and sat down with a tear in his eye.</a:t>
            </a:r>
            <a:endParaRPr sz="24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rPr lang="en-US" sz="2400">
                <a:solidFill>
                  <a:schemeClr val="dk1"/>
                </a:solidFill>
                <a:latin typeface="Comic Sans MS"/>
                <a:ea typeface="Comic Sans MS"/>
                <a:cs typeface="Comic Sans MS"/>
                <a:sym typeface="Comic Sans MS"/>
              </a:rPr>
              <a:t> </a:t>
            </a:r>
            <a:endParaRPr sz="24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rPr lang="en-US" sz="2400">
                <a:solidFill>
                  <a:schemeClr val="dk1"/>
                </a:solidFill>
                <a:latin typeface="Comic Sans MS"/>
                <a:ea typeface="Comic Sans MS"/>
                <a:cs typeface="Comic Sans MS"/>
                <a:sym typeface="Comic Sans MS"/>
              </a:rPr>
              <a:t>“What is wrong?” asked Cara.</a:t>
            </a:r>
            <a:endParaRPr sz="2400">
              <a:solidFill>
                <a:schemeClr val="dk1"/>
              </a:solidFill>
              <a:latin typeface="Times New Roman"/>
              <a:ea typeface="Times New Roman"/>
              <a:cs typeface="Times New Roman"/>
              <a:sym typeface="Times New Roman"/>
            </a:endParaRPr>
          </a:p>
        </p:txBody>
      </p:sp>
      <p:pic>
        <p:nvPicPr>
          <p:cNvPr id="128" name="Google Shape;128;p18"/>
          <p:cNvPicPr preferRelativeResize="0"/>
          <p:nvPr/>
        </p:nvPicPr>
        <p:blipFill rotWithShape="1">
          <a:blip r:embed="rId4">
            <a:alphaModFix/>
          </a:blip>
          <a:srcRect b="0" l="0" r="0" t="0"/>
          <a:stretch/>
        </p:blipFill>
        <p:spPr>
          <a:xfrm>
            <a:off x="5076056" y="1628800"/>
            <a:ext cx="3423039" cy="4107646"/>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93C47D"/>
        </a:solidFill>
      </p:bgPr>
    </p:bg>
    <p:spTree>
      <p:nvGrpSpPr>
        <p:cNvPr id="132" name="Shape 132"/>
        <p:cNvGrpSpPr/>
        <p:nvPr/>
      </p:nvGrpSpPr>
      <p:grpSpPr>
        <a:xfrm>
          <a:off x="0" y="0"/>
          <a:ext cx="0" cy="0"/>
          <a:chOff x="0" y="0"/>
          <a:chExt cx="0" cy="0"/>
        </a:xfrm>
      </p:grpSpPr>
      <p:pic>
        <p:nvPicPr>
          <p:cNvPr id="133" name="Google Shape;133;p19"/>
          <p:cNvPicPr preferRelativeResize="0"/>
          <p:nvPr/>
        </p:nvPicPr>
        <p:blipFill rotWithShape="1">
          <a:blip r:embed="rId3">
            <a:alphaModFix/>
          </a:blip>
          <a:srcRect b="0" l="0" r="0" t="0"/>
          <a:stretch/>
        </p:blipFill>
        <p:spPr>
          <a:xfrm>
            <a:off x="179512" y="188640"/>
            <a:ext cx="8858256" cy="798645"/>
          </a:xfrm>
          <a:prstGeom prst="rect">
            <a:avLst/>
          </a:prstGeom>
          <a:noFill/>
          <a:ln>
            <a:noFill/>
          </a:ln>
        </p:spPr>
      </p:pic>
      <p:sp>
        <p:nvSpPr>
          <p:cNvPr id="134" name="Google Shape;134;p19"/>
          <p:cNvSpPr/>
          <p:nvPr/>
        </p:nvSpPr>
        <p:spPr>
          <a:xfrm>
            <a:off x="4427984" y="1705749"/>
            <a:ext cx="3673680" cy="3785652"/>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2400">
                <a:solidFill>
                  <a:schemeClr val="dk1"/>
                </a:solidFill>
                <a:latin typeface="Comic Sans MS"/>
                <a:ea typeface="Comic Sans MS"/>
                <a:cs typeface="Comic Sans MS"/>
                <a:sym typeface="Comic Sans MS"/>
              </a:rPr>
              <a:t>When he finished, Cara looked at him and smiled. </a:t>
            </a:r>
            <a:endParaRPr sz="2400">
              <a:solidFill>
                <a:schemeClr val="dk1"/>
              </a:solidFill>
              <a:latin typeface="Comic Sans MS"/>
              <a:ea typeface="Comic Sans MS"/>
              <a:cs typeface="Comic Sans MS"/>
              <a:sym typeface="Comic Sans MS"/>
            </a:endParaRPr>
          </a:p>
          <a:p>
            <a:pPr indent="0" lvl="0" marL="0" marR="0" rtl="0" algn="l">
              <a:spcBef>
                <a:spcPts val="0"/>
              </a:spcBef>
              <a:spcAft>
                <a:spcPts val="0"/>
              </a:spcAft>
              <a:buNone/>
            </a:pPr>
            <a:r>
              <a:t/>
            </a:r>
            <a:endParaRPr sz="2400">
              <a:solidFill>
                <a:schemeClr val="dk1"/>
              </a:solidFill>
              <a:latin typeface="Comic Sans MS"/>
              <a:ea typeface="Comic Sans MS"/>
              <a:cs typeface="Comic Sans MS"/>
              <a:sym typeface="Comic Sans MS"/>
            </a:endParaRPr>
          </a:p>
          <a:p>
            <a:pPr indent="0" lvl="0" marL="0" marR="0" rtl="0" algn="l">
              <a:spcBef>
                <a:spcPts val="0"/>
              </a:spcBef>
              <a:spcAft>
                <a:spcPts val="0"/>
              </a:spcAft>
              <a:buNone/>
            </a:pPr>
            <a:r>
              <a:rPr lang="en-US" sz="2400">
                <a:solidFill>
                  <a:schemeClr val="dk1"/>
                </a:solidFill>
                <a:latin typeface="Comic Sans MS"/>
                <a:ea typeface="Comic Sans MS"/>
                <a:cs typeface="Comic Sans MS"/>
                <a:sym typeface="Comic Sans MS"/>
              </a:rPr>
              <a:t>“Well this year is going to be different because we are going to make one together. What are your favourite parts of Christmas?”</a:t>
            </a:r>
            <a:endParaRPr sz="2400">
              <a:solidFill>
                <a:schemeClr val="dk1"/>
              </a:solidFill>
              <a:latin typeface="Times New Roman"/>
              <a:ea typeface="Times New Roman"/>
              <a:cs typeface="Times New Roman"/>
              <a:sym typeface="Times New Roman"/>
            </a:endParaRPr>
          </a:p>
        </p:txBody>
      </p:sp>
      <p:sp>
        <p:nvSpPr>
          <p:cNvPr id="135" name="Google Shape;135;p19"/>
          <p:cNvSpPr/>
          <p:nvPr/>
        </p:nvSpPr>
        <p:spPr>
          <a:xfrm>
            <a:off x="303390" y="1244084"/>
            <a:ext cx="2906565" cy="461665"/>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2400">
                <a:solidFill>
                  <a:schemeClr val="dk1"/>
                </a:solidFill>
                <a:latin typeface="Comic Sans MS"/>
                <a:ea typeface="Comic Sans MS"/>
                <a:cs typeface="Comic Sans MS"/>
                <a:sym typeface="Comic Sans MS"/>
              </a:rPr>
              <a:t>So Pete explained. </a:t>
            </a:r>
            <a:endParaRPr/>
          </a:p>
        </p:txBody>
      </p:sp>
      <p:pic>
        <p:nvPicPr>
          <p:cNvPr id="136" name="Google Shape;136;p19"/>
          <p:cNvPicPr preferRelativeResize="0"/>
          <p:nvPr/>
        </p:nvPicPr>
        <p:blipFill rotWithShape="1">
          <a:blip r:embed="rId4">
            <a:alphaModFix/>
          </a:blip>
          <a:srcRect b="0" l="0" r="0" t="0"/>
          <a:stretch/>
        </p:blipFill>
        <p:spPr>
          <a:xfrm>
            <a:off x="611560" y="1844824"/>
            <a:ext cx="3360374" cy="4032448"/>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93C47D"/>
        </a:solidFill>
      </p:bgPr>
    </p:bg>
    <p:spTree>
      <p:nvGrpSpPr>
        <p:cNvPr id="140" name="Shape 140"/>
        <p:cNvGrpSpPr/>
        <p:nvPr/>
      </p:nvGrpSpPr>
      <p:grpSpPr>
        <a:xfrm>
          <a:off x="0" y="0"/>
          <a:ext cx="0" cy="0"/>
          <a:chOff x="0" y="0"/>
          <a:chExt cx="0" cy="0"/>
        </a:xfrm>
      </p:grpSpPr>
      <p:pic>
        <p:nvPicPr>
          <p:cNvPr id="141" name="Google Shape;141;p20"/>
          <p:cNvPicPr preferRelativeResize="0"/>
          <p:nvPr/>
        </p:nvPicPr>
        <p:blipFill rotWithShape="1">
          <a:blip r:embed="rId3">
            <a:alphaModFix/>
          </a:blip>
          <a:srcRect b="0" l="0" r="0" t="0"/>
          <a:stretch/>
        </p:blipFill>
        <p:spPr>
          <a:xfrm>
            <a:off x="179512" y="188640"/>
            <a:ext cx="8858256" cy="798645"/>
          </a:xfrm>
          <a:prstGeom prst="rect">
            <a:avLst/>
          </a:prstGeom>
          <a:noFill/>
          <a:ln>
            <a:noFill/>
          </a:ln>
        </p:spPr>
      </p:pic>
      <p:sp>
        <p:nvSpPr>
          <p:cNvPr id="142" name="Google Shape;142;p20"/>
          <p:cNvSpPr/>
          <p:nvPr/>
        </p:nvSpPr>
        <p:spPr>
          <a:xfrm>
            <a:off x="755576" y="1340768"/>
            <a:ext cx="3960440" cy="4154984"/>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2400">
                <a:solidFill>
                  <a:schemeClr val="dk1"/>
                </a:solidFill>
                <a:latin typeface="Comic Sans MS"/>
                <a:ea typeface="Comic Sans MS"/>
                <a:cs typeface="Comic Sans MS"/>
                <a:sym typeface="Comic Sans MS"/>
              </a:rPr>
              <a:t>So they made a list – spending time with family, the excitement of waiting for the birth of Jesus, Carols, the Christmas lights, going to visit Great Aunt Lynn in the countryside every year and feeding her goats. </a:t>
            </a:r>
            <a:endParaRPr sz="2400">
              <a:solidFill>
                <a:schemeClr val="dk1"/>
              </a:solidFill>
              <a:latin typeface="Comic Sans MS"/>
              <a:ea typeface="Comic Sans MS"/>
              <a:cs typeface="Comic Sans MS"/>
              <a:sym typeface="Comic Sans MS"/>
            </a:endParaRPr>
          </a:p>
          <a:p>
            <a:pPr indent="0" lvl="0" marL="0" marR="0" rtl="0" algn="l">
              <a:spcBef>
                <a:spcPts val="0"/>
              </a:spcBef>
              <a:spcAft>
                <a:spcPts val="0"/>
              </a:spcAft>
              <a:buNone/>
            </a:pPr>
            <a:r>
              <a:t/>
            </a:r>
            <a:endParaRPr sz="2400">
              <a:solidFill>
                <a:schemeClr val="dk1"/>
              </a:solidFill>
              <a:latin typeface="Comic Sans MS"/>
              <a:ea typeface="Comic Sans MS"/>
              <a:cs typeface="Comic Sans MS"/>
              <a:sym typeface="Comic Sans MS"/>
            </a:endParaRPr>
          </a:p>
          <a:p>
            <a:pPr indent="0" lvl="0" marL="0" marR="0" rtl="0" algn="l">
              <a:spcBef>
                <a:spcPts val="0"/>
              </a:spcBef>
              <a:spcAft>
                <a:spcPts val="0"/>
              </a:spcAft>
              <a:buNone/>
            </a:pPr>
            <a:r>
              <a:rPr lang="en-US" sz="2400">
                <a:solidFill>
                  <a:schemeClr val="dk1"/>
                </a:solidFill>
                <a:latin typeface="Comic Sans MS"/>
                <a:ea typeface="Comic Sans MS"/>
                <a:cs typeface="Comic Sans MS"/>
                <a:sym typeface="Comic Sans MS"/>
              </a:rPr>
              <a:t>The list went on and on.</a:t>
            </a:r>
            <a:endParaRPr sz="2400">
              <a:solidFill>
                <a:schemeClr val="dk1"/>
              </a:solidFill>
              <a:latin typeface="Times New Roman"/>
              <a:ea typeface="Times New Roman"/>
              <a:cs typeface="Times New Roman"/>
              <a:sym typeface="Times New Roman"/>
            </a:endParaRPr>
          </a:p>
        </p:txBody>
      </p:sp>
      <p:pic>
        <p:nvPicPr>
          <p:cNvPr id="143" name="Google Shape;143;p20"/>
          <p:cNvPicPr preferRelativeResize="0"/>
          <p:nvPr/>
        </p:nvPicPr>
        <p:blipFill rotWithShape="1">
          <a:blip r:embed="rId4">
            <a:alphaModFix/>
          </a:blip>
          <a:srcRect b="0" l="0" r="0" t="0"/>
          <a:stretch/>
        </p:blipFill>
        <p:spPr>
          <a:xfrm>
            <a:off x="5868144" y="1340768"/>
            <a:ext cx="2057400" cy="2219325"/>
          </a:xfrm>
          <a:prstGeom prst="rect">
            <a:avLst/>
          </a:prstGeom>
          <a:noFill/>
          <a:ln>
            <a:noFill/>
          </a:ln>
        </p:spPr>
      </p:pic>
      <p:pic>
        <p:nvPicPr>
          <p:cNvPr id="144" name="Google Shape;144;p20"/>
          <p:cNvPicPr preferRelativeResize="0"/>
          <p:nvPr/>
        </p:nvPicPr>
        <p:blipFill rotWithShape="1">
          <a:blip r:embed="rId5">
            <a:alphaModFix/>
          </a:blip>
          <a:srcRect b="0" l="0" r="0" t="0"/>
          <a:stretch/>
        </p:blipFill>
        <p:spPr>
          <a:xfrm>
            <a:off x="5787657" y="4077072"/>
            <a:ext cx="2152650" cy="2124075"/>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93C47D"/>
        </a:solidFill>
      </p:bgPr>
    </p:bg>
    <p:spTree>
      <p:nvGrpSpPr>
        <p:cNvPr id="148" name="Shape 148"/>
        <p:cNvGrpSpPr/>
        <p:nvPr/>
      </p:nvGrpSpPr>
      <p:grpSpPr>
        <a:xfrm>
          <a:off x="0" y="0"/>
          <a:ext cx="0" cy="0"/>
          <a:chOff x="0" y="0"/>
          <a:chExt cx="0" cy="0"/>
        </a:xfrm>
      </p:grpSpPr>
      <p:pic>
        <p:nvPicPr>
          <p:cNvPr id="149" name="Google Shape;149;p21"/>
          <p:cNvPicPr preferRelativeResize="0"/>
          <p:nvPr/>
        </p:nvPicPr>
        <p:blipFill rotWithShape="1">
          <a:blip r:embed="rId3">
            <a:alphaModFix/>
          </a:blip>
          <a:srcRect b="0" l="0" r="0" t="0"/>
          <a:stretch/>
        </p:blipFill>
        <p:spPr>
          <a:xfrm>
            <a:off x="179512" y="188640"/>
            <a:ext cx="8858256" cy="798645"/>
          </a:xfrm>
          <a:prstGeom prst="rect">
            <a:avLst/>
          </a:prstGeom>
          <a:noFill/>
          <a:ln>
            <a:noFill/>
          </a:ln>
        </p:spPr>
      </p:pic>
      <p:sp>
        <p:nvSpPr>
          <p:cNvPr id="150" name="Google Shape;150;p21"/>
          <p:cNvSpPr/>
          <p:nvPr/>
        </p:nvSpPr>
        <p:spPr>
          <a:xfrm>
            <a:off x="395536" y="1124744"/>
            <a:ext cx="5616624" cy="563231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2400">
                <a:solidFill>
                  <a:schemeClr val="dk1"/>
                </a:solidFill>
                <a:latin typeface="Comic Sans MS"/>
                <a:ea typeface="Comic Sans MS"/>
                <a:cs typeface="Comic Sans MS"/>
                <a:sym typeface="Comic Sans MS"/>
              </a:rPr>
              <a:t>‘Right’, said Cara, ‘Lets put them all in the card.’</a:t>
            </a:r>
            <a:endParaRPr sz="24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rPr lang="en-US" sz="2400">
                <a:solidFill>
                  <a:schemeClr val="dk1"/>
                </a:solidFill>
                <a:latin typeface="Comic Sans MS"/>
                <a:ea typeface="Comic Sans MS"/>
                <a:cs typeface="Comic Sans MS"/>
                <a:sym typeface="Comic Sans MS"/>
              </a:rPr>
              <a:t> </a:t>
            </a:r>
            <a:endParaRPr sz="24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rPr lang="en-US" sz="2400">
                <a:solidFill>
                  <a:schemeClr val="dk1"/>
                </a:solidFill>
                <a:latin typeface="Comic Sans MS"/>
                <a:ea typeface="Comic Sans MS"/>
                <a:cs typeface="Comic Sans MS"/>
                <a:sym typeface="Comic Sans MS"/>
              </a:rPr>
              <a:t>And so they started. They had lots of ideas and put lots of things into the card. It was taller than Pete when they finished, and looked a bit messy. </a:t>
            </a:r>
            <a:endParaRPr sz="2400">
              <a:solidFill>
                <a:schemeClr val="dk1"/>
              </a:solidFill>
              <a:latin typeface="Comic Sans MS"/>
              <a:ea typeface="Comic Sans MS"/>
              <a:cs typeface="Comic Sans MS"/>
              <a:sym typeface="Comic Sans MS"/>
            </a:endParaRPr>
          </a:p>
          <a:p>
            <a:pPr indent="0" lvl="0" marL="0" marR="0" rtl="0" algn="l">
              <a:spcBef>
                <a:spcPts val="0"/>
              </a:spcBef>
              <a:spcAft>
                <a:spcPts val="0"/>
              </a:spcAft>
              <a:buNone/>
            </a:pPr>
            <a:r>
              <a:t/>
            </a:r>
            <a:endParaRPr sz="2400">
              <a:solidFill>
                <a:schemeClr val="dk1"/>
              </a:solidFill>
              <a:latin typeface="Comic Sans MS"/>
              <a:ea typeface="Comic Sans MS"/>
              <a:cs typeface="Comic Sans MS"/>
              <a:sym typeface="Comic Sans MS"/>
            </a:endParaRPr>
          </a:p>
          <a:p>
            <a:pPr indent="0" lvl="0" marL="0" marR="0" rtl="0" algn="l">
              <a:spcBef>
                <a:spcPts val="0"/>
              </a:spcBef>
              <a:spcAft>
                <a:spcPts val="0"/>
              </a:spcAft>
              <a:buNone/>
            </a:pPr>
            <a:r>
              <a:t/>
            </a:r>
            <a:endParaRPr sz="2400">
              <a:solidFill>
                <a:schemeClr val="dk1"/>
              </a:solidFill>
              <a:latin typeface="Comic Sans MS"/>
              <a:ea typeface="Comic Sans MS"/>
              <a:cs typeface="Comic Sans MS"/>
              <a:sym typeface="Comic Sans MS"/>
            </a:endParaRPr>
          </a:p>
          <a:p>
            <a:pPr indent="0" lvl="0" marL="0" marR="0" rtl="0" algn="l">
              <a:spcBef>
                <a:spcPts val="0"/>
              </a:spcBef>
              <a:spcAft>
                <a:spcPts val="0"/>
              </a:spcAft>
              <a:buNone/>
            </a:pPr>
            <a:r>
              <a:rPr lang="en-US" sz="2400">
                <a:solidFill>
                  <a:schemeClr val="dk1"/>
                </a:solidFill>
                <a:latin typeface="Comic Sans MS"/>
                <a:ea typeface="Comic Sans MS"/>
                <a:cs typeface="Comic Sans MS"/>
                <a:sym typeface="Comic Sans MS"/>
              </a:rPr>
              <a:t>He didn’t think it would win, but he didn’t really care. He had enjoyed making it and not giving up. He realized the fun and the challenge was in creating the ideas – not if he won.</a:t>
            </a:r>
            <a:endParaRPr sz="2400">
              <a:solidFill>
                <a:schemeClr val="dk1"/>
              </a:solidFill>
              <a:latin typeface="Times New Roman"/>
              <a:ea typeface="Times New Roman"/>
              <a:cs typeface="Times New Roman"/>
              <a:sym typeface="Times New Roman"/>
            </a:endParaRPr>
          </a:p>
        </p:txBody>
      </p:sp>
      <p:pic>
        <p:nvPicPr>
          <p:cNvPr id="151" name="Google Shape;151;p21"/>
          <p:cNvPicPr preferRelativeResize="0"/>
          <p:nvPr/>
        </p:nvPicPr>
        <p:blipFill rotWithShape="1">
          <a:blip r:embed="rId4">
            <a:alphaModFix/>
          </a:blip>
          <a:srcRect b="0" l="0" r="0" t="0"/>
          <a:stretch/>
        </p:blipFill>
        <p:spPr>
          <a:xfrm>
            <a:off x="6372200" y="1196752"/>
            <a:ext cx="2343150" cy="1952625"/>
          </a:xfrm>
          <a:prstGeom prst="rect">
            <a:avLst/>
          </a:prstGeom>
          <a:noFill/>
          <a:ln>
            <a:noFill/>
          </a:ln>
        </p:spPr>
      </p:pic>
      <p:pic>
        <p:nvPicPr>
          <p:cNvPr id="152" name="Google Shape;152;p21"/>
          <p:cNvPicPr preferRelativeResize="0"/>
          <p:nvPr/>
        </p:nvPicPr>
        <p:blipFill rotWithShape="1">
          <a:blip r:embed="rId5">
            <a:alphaModFix/>
          </a:blip>
          <a:srcRect b="0" l="0" r="0" t="0"/>
          <a:stretch/>
        </p:blipFill>
        <p:spPr>
          <a:xfrm>
            <a:off x="6294713" y="4365104"/>
            <a:ext cx="2400300" cy="1905000"/>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93C47D"/>
        </a:solidFill>
      </p:bgPr>
    </p:bg>
    <p:spTree>
      <p:nvGrpSpPr>
        <p:cNvPr id="156" name="Shape 156"/>
        <p:cNvGrpSpPr/>
        <p:nvPr/>
      </p:nvGrpSpPr>
      <p:grpSpPr>
        <a:xfrm>
          <a:off x="0" y="0"/>
          <a:ext cx="0" cy="0"/>
          <a:chOff x="0" y="0"/>
          <a:chExt cx="0" cy="0"/>
        </a:xfrm>
      </p:grpSpPr>
      <p:pic>
        <p:nvPicPr>
          <p:cNvPr id="157" name="Google Shape;157;p22"/>
          <p:cNvPicPr preferRelativeResize="0"/>
          <p:nvPr/>
        </p:nvPicPr>
        <p:blipFill rotWithShape="1">
          <a:blip r:embed="rId3">
            <a:alphaModFix/>
          </a:blip>
          <a:srcRect b="0" l="0" r="0" t="0"/>
          <a:stretch/>
        </p:blipFill>
        <p:spPr>
          <a:xfrm>
            <a:off x="179512" y="188640"/>
            <a:ext cx="8858256" cy="798645"/>
          </a:xfrm>
          <a:prstGeom prst="rect">
            <a:avLst/>
          </a:prstGeom>
          <a:noFill/>
          <a:ln>
            <a:noFill/>
          </a:ln>
        </p:spPr>
      </p:pic>
      <p:sp>
        <p:nvSpPr>
          <p:cNvPr id="158" name="Google Shape;158;p22"/>
          <p:cNvSpPr/>
          <p:nvPr/>
        </p:nvSpPr>
        <p:spPr>
          <a:xfrm>
            <a:off x="611560" y="1412776"/>
            <a:ext cx="4572000" cy="4524315"/>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2400">
                <a:solidFill>
                  <a:schemeClr val="dk1"/>
                </a:solidFill>
                <a:latin typeface="Comic Sans MS"/>
                <a:ea typeface="Comic Sans MS"/>
                <a:cs typeface="Comic Sans MS"/>
                <a:sym typeface="Comic Sans MS"/>
              </a:rPr>
              <a:t>The day of the card assembly arrived. All the children were excited – Christmas was just around the corner and Mr. Williams was wearing his best Santa boots. </a:t>
            </a:r>
            <a:endParaRPr sz="2400">
              <a:solidFill>
                <a:schemeClr val="dk1"/>
              </a:solidFill>
              <a:latin typeface="Comic Sans MS"/>
              <a:ea typeface="Comic Sans MS"/>
              <a:cs typeface="Comic Sans MS"/>
              <a:sym typeface="Comic Sans MS"/>
            </a:endParaRPr>
          </a:p>
          <a:p>
            <a:pPr indent="0" lvl="0" marL="0" marR="0" rtl="0" algn="l">
              <a:spcBef>
                <a:spcPts val="0"/>
              </a:spcBef>
              <a:spcAft>
                <a:spcPts val="0"/>
              </a:spcAft>
              <a:buNone/>
            </a:pPr>
            <a:r>
              <a:t/>
            </a:r>
            <a:endParaRPr sz="2400">
              <a:solidFill>
                <a:schemeClr val="dk1"/>
              </a:solidFill>
              <a:latin typeface="Comic Sans MS"/>
              <a:ea typeface="Comic Sans MS"/>
              <a:cs typeface="Comic Sans MS"/>
              <a:sym typeface="Comic Sans MS"/>
            </a:endParaRPr>
          </a:p>
          <a:p>
            <a:pPr indent="0" lvl="0" marL="0" marR="0" rtl="0" algn="l">
              <a:spcBef>
                <a:spcPts val="0"/>
              </a:spcBef>
              <a:spcAft>
                <a:spcPts val="0"/>
              </a:spcAft>
              <a:buNone/>
            </a:pPr>
            <a:r>
              <a:rPr lang="en-US" sz="2400">
                <a:solidFill>
                  <a:schemeClr val="dk1"/>
                </a:solidFill>
                <a:latin typeface="Comic Sans MS"/>
                <a:ea typeface="Comic Sans MS"/>
                <a:cs typeface="Comic Sans MS"/>
                <a:sym typeface="Comic Sans MS"/>
              </a:rPr>
              <a:t>Some of the teachers were dressed as reindeers and all the children had Christmas jumpers on. It was a magical day.</a:t>
            </a:r>
            <a:endParaRPr sz="2400">
              <a:solidFill>
                <a:schemeClr val="dk1"/>
              </a:solidFill>
              <a:latin typeface="Times New Roman"/>
              <a:ea typeface="Times New Roman"/>
              <a:cs typeface="Times New Roman"/>
              <a:sym typeface="Times New Roman"/>
            </a:endParaRPr>
          </a:p>
        </p:txBody>
      </p:sp>
      <p:pic>
        <p:nvPicPr>
          <p:cNvPr id="159" name="Google Shape;159;p22"/>
          <p:cNvPicPr preferRelativeResize="0"/>
          <p:nvPr/>
        </p:nvPicPr>
        <p:blipFill rotWithShape="1">
          <a:blip r:embed="rId4">
            <a:alphaModFix/>
          </a:blip>
          <a:srcRect b="4666" l="2648" r="2018" t="13241"/>
          <a:stretch/>
        </p:blipFill>
        <p:spPr>
          <a:xfrm>
            <a:off x="5205075" y="3275375"/>
            <a:ext cx="3356047" cy="2889925"/>
          </a:xfrm>
          <a:prstGeom prst="rect">
            <a:avLst/>
          </a:prstGeom>
          <a:noFill/>
          <a:ln>
            <a:noFill/>
          </a:ln>
        </p:spPr>
      </p:pic>
      <p:pic>
        <p:nvPicPr>
          <p:cNvPr id="160" name="Google Shape;160;p22"/>
          <p:cNvPicPr preferRelativeResize="0"/>
          <p:nvPr/>
        </p:nvPicPr>
        <p:blipFill rotWithShape="1">
          <a:blip r:embed="rId5">
            <a:alphaModFix/>
          </a:blip>
          <a:srcRect b="0" l="0" r="0" t="0"/>
          <a:stretch/>
        </p:blipFill>
        <p:spPr>
          <a:xfrm>
            <a:off x="5183560" y="1121668"/>
            <a:ext cx="2257425" cy="2019300"/>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93C47D"/>
        </a:solidFill>
      </p:bgPr>
    </p:bg>
    <p:spTree>
      <p:nvGrpSpPr>
        <p:cNvPr id="164" name="Shape 164"/>
        <p:cNvGrpSpPr/>
        <p:nvPr/>
      </p:nvGrpSpPr>
      <p:grpSpPr>
        <a:xfrm>
          <a:off x="0" y="0"/>
          <a:ext cx="0" cy="0"/>
          <a:chOff x="0" y="0"/>
          <a:chExt cx="0" cy="0"/>
        </a:xfrm>
      </p:grpSpPr>
      <p:pic>
        <p:nvPicPr>
          <p:cNvPr id="165" name="Google Shape;165;p23"/>
          <p:cNvPicPr preferRelativeResize="0"/>
          <p:nvPr/>
        </p:nvPicPr>
        <p:blipFill rotWithShape="1">
          <a:blip r:embed="rId3">
            <a:alphaModFix/>
          </a:blip>
          <a:srcRect b="0" l="0" r="0" t="0"/>
          <a:stretch/>
        </p:blipFill>
        <p:spPr>
          <a:xfrm>
            <a:off x="179512" y="188640"/>
            <a:ext cx="8858256" cy="798645"/>
          </a:xfrm>
          <a:prstGeom prst="rect">
            <a:avLst/>
          </a:prstGeom>
          <a:noFill/>
          <a:ln>
            <a:noFill/>
          </a:ln>
        </p:spPr>
      </p:pic>
      <p:sp>
        <p:nvSpPr>
          <p:cNvPr id="166" name="Google Shape;166;p23"/>
          <p:cNvSpPr/>
          <p:nvPr/>
        </p:nvSpPr>
        <p:spPr>
          <a:xfrm>
            <a:off x="401283" y="1162483"/>
            <a:ext cx="4176464" cy="5262979"/>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2400">
                <a:solidFill>
                  <a:schemeClr val="dk1"/>
                </a:solidFill>
                <a:latin typeface="Comic Sans MS"/>
                <a:ea typeface="Comic Sans MS"/>
                <a:cs typeface="Comic Sans MS"/>
                <a:sym typeface="Comic Sans MS"/>
              </a:rPr>
              <a:t>Pete’s class was waiting their turn, cheering on the others, and picking their favourites with their friends. </a:t>
            </a:r>
            <a:endParaRPr sz="2400">
              <a:solidFill>
                <a:schemeClr val="dk1"/>
              </a:solidFill>
              <a:latin typeface="Comic Sans MS"/>
              <a:ea typeface="Comic Sans MS"/>
              <a:cs typeface="Comic Sans MS"/>
              <a:sym typeface="Comic Sans MS"/>
            </a:endParaRPr>
          </a:p>
          <a:p>
            <a:pPr indent="0" lvl="0" marL="0" marR="0" rtl="0" algn="l">
              <a:spcBef>
                <a:spcPts val="0"/>
              </a:spcBef>
              <a:spcAft>
                <a:spcPts val="0"/>
              </a:spcAft>
              <a:buNone/>
            </a:pPr>
            <a:r>
              <a:t/>
            </a:r>
            <a:endParaRPr sz="2400">
              <a:solidFill>
                <a:schemeClr val="dk1"/>
              </a:solidFill>
              <a:latin typeface="Comic Sans MS"/>
              <a:ea typeface="Comic Sans MS"/>
              <a:cs typeface="Comic Sans MS"/>
              <a:sym typeface="Comic Sans MS"/>
            </a:endParaRPr>
          </a:p>
          <a:p>
            <a:pPr indent="0" lvl="0" marL="0" marR="0" rtl="0" algn="l">
              <a:spcBef>
                <a:spcPts val="0"/>
              </a:spcBef>
              <a:spcAft>
                <a:spcPts val="0"/>
              </a:spcAft>
              <a:buNone/>
            </a:pPr>
            <a:r>
              <a:rPr lang="en-US" sz="2400">
                <a:solidFill>
                  <a:schemeClr val="dk1"/>
                </a:solidFill>
                <a:latin typeface="Comic Sans MS"/>
                <a:ea typeface="Comic Sans MS"/>
                <a:cs typeface="Comic Sans MS"/>
                <a:sym typeface="Comic Sans MS"/>
              </a:rPr>
              <a:t>He was having so much fun, he forgot all about winning. Cara winked at him. ‘Ready Pete?’ He smiled back. His card was so big, one of the teachers had to help him carry it around. </a:t>
            </a:r>
            <a:endParaRPr sz="24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rPr lang="en-US" sz="2400">
                <a:solidFill>
                  <a:schemeClr val="dk1"/>
                </a:solidFill>
                <a:latin typeface="Comic Sans MS"/>
                <a:ea typeface="Comic Sans MS"/>
                <a:cs typeface="Comic Sans MS"/>
                <a:sym typeface="Comic Sans MS"/>
              </a:rPr>
              <a:t> </a:t>
            </a:r>
            <a:endParaRPr sz="2400">
              <a:solidFill>
                <a:schemeClr val="dk1"/>
              </a:solidFill>
              <a:latin typeface="Times New Roman"/>
              <a:ea typeface="Times New Roman"/>
              <a:cs typeface="Times New Roman"/>
              <a:sym typeface="Times New Roman"/>
            </a:endParaRPr>
          </a:p>
        </p:txBody>
      </p:sp>
      <p:sp>
        <p:nvSpPr>
          <p:cNvPr id="167" name="Google Shape;167;p23"/>
          <p:cNvSpPr/>
          <p:nvPr/>
        </p:nvSpPr>
        <p:spPr>
          <a:xfrm>
            <a:off x="3923928" y="6237312"/>
            <a:ext cx="4636206" cy="461665"/>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2400">
                <a:solidFill>
                  <a:schemeClr val="dk1"/>
                </a:solidFill>
                <a:latin typeface="Comic Sans MS"/>
                <a:ea typeface="Comic Sans MS"/>
                <a:cs typeface="Comic Sans MS"/>
                <a:sym typeface="Comic Sans MS"/>
              </a:rPr>
              <a:t>‘Well done’ Mrs Phillips smiled. </a:t>
            </a:r>
            <a:endParaRPr sz="2400">
              <a:solidFill>
                <a:schemeClr val="dk1"/>
              </a:solidFill>
              <a:latin typeface="Calibri"/>
              <a:ea typeface="Calibri"/>
              <a:cs typeface="Calibri"/>
              <a:sym typeface="Calibri"/>
            </a:endParaRPr>
          </a:p>
        </p:txBody>
      </p:sp>
      <p:pic>
        <p:nvPicPr>
          <p:cNvPr id="168" name="Google Shape;168;p23"/>
          <p:cNvPicPr preferRelativeResize="0"/>
          <p:nvPr/>
        </p:nvPicPr>
        <p:blipFill rotWithShape="1">
          <a:blip r:embed="rId4">
            <a:alphaModFix/>
          </a:blip>
          <a:srcRect b="0" l="0" r="0" t="0"/>
          <a:stretch/>
        </p:blipFill>
        <p:spPr>
          <a:xfrm rot="933297">
            <a:off x="4717568" y="1608166"/>
            <a:ext cx="3702745" cy="2773186"/>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93C47D"/>
        </a:solidFill>
      </p:bgPr>
    </p:bg>
    <p:spTree>
      <p:nvGrpSpPr>
        <p:cNvPr id="172" name="Shape 172"/>
        <p:cNvGrpSpPr/>
        <p:nvPr/>
      </p:nvGrpSpPr>
      <p:grpSpPr>
        <a:xfrm>
          <a:off x="0" y="0"/>
          <a:ext cx="0" cy="0"/>
          <a:chOff x="0" y="0"/>
          <a:chExt cx="0" cy="0"/>
        </a:xfrm>
      </p:grpSpPr>
      <p:pic>
        <p:nvPicPr>
          <p:cNvPr id="173" name="Google Shape;173;p24"/>
          <p:cNvPicPr preferRelativeResize="0"/>
          <p:nvPr/>
        </p:nvPicPr>
        <p:blipFill rotWithShape="1">
          <a:blip r:embed="rId3">
            <a:alphaModFix/>
          </a:blip>
          <a:srcRect b="0" l="0" r="0" t="0"/>
          <a:stretch/>
        </p:blipFill>
        <p:spPr>
          <a:xfrm>
            <a:off x="179512" y="188640"/>
            <a:ext cx="8858256" cy="798645"/>
          </a:xfrm>
          <a:prstGeom prst="rect">
            <a:avLst/>
          </a:prstGeom>
          <a:noFill/>
          <a:ln>
            <a:noFill/>
          </a:ln>
        </p:spPr>
      </p:pic>
      <p:sp>
        <p:nvSpPr>
          <p:cNvPr id="174" name="Google Shape;174;p24"/>
          <p:cNvSpPr/>
          <p:nvPr/>
        </p:nvSpPr>
        <p:spPr>
          <a:xfrm>
            <a:off x="683568" y="1556792"/>
            <a:ext cx="4572000" cy="4524315"/>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2400">
                <a:solidFill>
                  <a:schemeClr val="dk1"/>
                </a:solidFill>
                <a:latin typeface="Comic Sans MS"/>
                <a:ea typeface="Comic Sans MS"/>
                <a:cs typeface="Comic Sans MS"/>
                <a:sym typeface="Comic Sans MS"/>
              </a:rPr>
              <a:t>And the winner is……….. </a:t>
            </a:r>
            <a:endParaRPr sz="2400">
              <a:solidFill>
                <a:schemeClr val="dk1"/>
              </a:solidFill>
              <a:latin typeface="Comic Sans MS"/>
              <a:ea typeface="Comic Sans MS"/>
              <a:cs typeface="Comic Sans MS"/>
              <a:sym typeface="Comic Sans MS"/>
            </a:endParaRPr>
          </a:p>
          <a:p>
            <a:pPr indent="0" lvl="0" marL="0" marR="0" rtl="0" algn="l">
              <a:spcBef>
                <a:spcPts val="0"/>
              </a:spcBef>
              <a:spcAft>
                <a:spcPts val="0"/>
              </a:spcAft>
              <a:buNone/>
            </a:pPr>
            <a:r>
              <a:t/>
            </a:r>
            <a:endParaRPr sz="2400">
              <a:solidFill>
                <a:schemeClr val="dk1"/>
              </a:solidFill>
              <a:latin typeface="Comic Sans MS"/>
              <a:ea typeface="Comic Sans MS"/>
              <a:cs typeface="Comic Sans MS"/>
              <a:sym typeface="Comic Sans MS"/>
            </a:endParaRPr>
          </a:p>
          <a:p>
            <a:pPr indent="0" lvl="0" marL="0" marR="0" rtl="0" algn="l">
              <a:spcBef>
                <a:spcPts val="0"/>
              </a:spcBef>
              <a:spcAft>
                <a:spcPts val="0"/>
              </a:spcAft>
              <a:buNone/>
            </a:pPr>
            <a:r>
              <a:t/>
            </a:r>
            <a:endParaRPr sz="2400">
              <a:solidFill>
                <a:schemeClr val="dk1"/>
              </a:solidFill>
              <a:latin typeface="Comic Sans MS"/>
              <a:ea typeface="Comic Sans MS"/>
              <a:cs typeface="Comic Sans MS"/>
              <a:sym typeface="Comic Sans MS"/>
            </a:endParaRPr>
          </a:p>
          <a:p>
            <a:pPr indent="0" lvl="0" marL="0" marR="0" rtl="0" algn="l">
              <a:spcBef>
                <a:spcPts val="0"/>
              </a:spcBef>
              <a:spcAft>
                <a:spcPts val="0"/>
              </a:spcAft>
              <a:buNone/>
            </a:pPr>
            <a:r>
              <a:t/>
            </a:r>
            <a:endParaRPr sz="2400">
              <a:solidFill>
                <a:schemeClr val="dk1"/>
              </a:solidFill>
              <a:latin typeface="Comic Sans MS"/>
              <a:ea typeface="Comic Sans MS"/>
              <a:cs typeface="Comic Sans MS"/>
              <a:sym typeface="Comic Sans MS"/>
            </a:endParaRPr>
          </a:p>
          <a:p>
            <a:pPr indent="0" lvl="0" marL="0" marR="0" rtl="0" algn="l">
              <a:spcBef>
                <a:spcPts val="0"/>
              </a:spcBef>
              <a:spcAft>
                <a:spcPts val="0"/>
              </a:spcAft>
              <a:buNone/>
            </a:pPr>
            <a:r>
              <a:t/>
            </a:r>
            <a:endParaRPr sz="2400">
              <a:solidFill>
                <a:schemeClr val="dk1"/>
              </a:solidFill>
              <a:latin typeface="Comic Sans MS"/>
              <a:ea typeface="Comic Sans MS"/>
              <a:cs typeface="Comic Sans MS"/>
              <a:sym typeface="Comic Sans MS"/>
            </a:endParaRPr>
          </a:p>
          <a:p>
            <a:pPr indent="0" lvl="0" marL="0" marR="0" rtl="0" algn="l">
              <a:spcBef>
                <a:spcPts val="0"/>
              </a:spcBef>
              <a:spcAft>
                <a:spcPts val="0"/>
              </a:spcAft>
              <a:buNone/>
            </a:pPr>
            <a:r>
              <a:t/>
            </a:r>
            <a:endParaRPr sz="2400">
              <a:solidFill>
                <a:schemeClr val="dk1"/>
              </a:solidFill>
              <a:latin typeface="Comic Sans MS"/>
              <a:ea typeface="Comic Sans MS"/>
              <a:cs typeface="Comic Sans MS"/>
              <a:sym typeface="Comic Sans MS"/>
            </a:endParaRPr>
          </a:p>
          <a:p>
            <a:pPr indent="0" lvl="0" marL="0" marR="0" rtl="0" algn="l">
              <a:spcBef>
                <a:spcPts val="0"/>
              </a:spcBef>
              <a:spcAft>
                <a:spcPts val="0"/>
              </a:spcAft>
              <a:buNone/>
            </a:pPr>
            <a:r>
              <a:t/>
            </a:r>
            <a:endParaRPr sz="2400">
              <a:solidFill>
                <a:schemeClr val="dk1"/>
              </a:solidFill>
              <a:latin typeface="Comic Sans MS"/>
              <a:ea typeface="Comic Sans MS"/>
              <a:cs typeface="Comic Sans MS"/>
              <a:sym typeface="Comic Sans MS"/>
            </a:endParaRPr>
          </a:p>
          <a:p>
            <a:pPr indent="0" lvl="0" marL="0" marR="0" rtl="0" algn="l">
              <a:spcBef>
                <a:spcPts val="0"/>
              </a:spcBef>
              <a:spcAft>
                <a:spcPts val="0"/>
              </a:spcAft>
              <a:buNone/>
            </a:pPr>
            <a:r>
              <a:t/>
            </a:r>
            <a:endParaRPr sz="24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rPr lang="en-US" sz="2400">
                <a:solidFill>
                  <a:schemeClr val="dk1"/>
                </a:solidFill>
                <a:latin typeface="Comic Sans MS"/>
                <a:ea typeface="Comic Sans MS"/>
                <a:cs typeface="Comic Sans MS"/>
                <a:sym typeface="Comic Sans MS"/>
              </a:rPr>
              <a:t>But Pete wasn’t listening. He knew he was a winner, because he had tried his best and that was all that really mattered.</a:t>
            </a:r>
            <a:endParaRPr sz="2400">
              <a:solidFill>
                <a:schemeClr val="dk1"/>
              </a:solidFill>
              <a:latin typeface="Times New Roman"/>
              <a:ea typeface="Times New Roman"/>
              <a:cs typeface="Times New Roman"/>
              <a:sym typeface="Times New Roman"/>
            </a:endParaRPr>
          </a:p>
        </p:txBody>
      </p:sp>
      <p:pic>
        <p:nvPicPr>
          <p:cNvPr id="175" name="Google Shape;175;p24"/>
          <p:cNvPicPr preferRelativeResize="0"/>
          <p:nvPr/>
        </p:nvPicPr>
        <p:blipFill rotWithShape="1">
          <a:blip r:embed="rId4">
            <a:alphaModFix/>
          </a:blip>
          <a:srcRect b="39245" l="16814" r="21133" t="12508"/>
          <a:stretch/>
        </p:blipFill>
        <p:spPr>
          <a:xfrm>
            <a:off x="5436096" y="4005064"/>
            <a:ext cx="2448272" cy="2279426"/>
          </a:xfrm>
          <a:prstGeom prst="rect">
            <a:avLst/>
          </a:prstGeom>
          <a:noFill/>
          <a:ln>
            <a:noFill/>
          </a:ln>
        </p:spPr>
      </p:pic>
      <p:pic>
        <p:nvPicPr>
          <p:cNvPr id="176" name="Google Shape;176;p24"/>
          <p:cNvPicPr preferRelativeResize="0"/>
          <p:nvPr/>
        </p:nvPicPr>
        <p:blipFill rotWithShape="1">
          <a:blip r:embed="rId5">
            <a:alphaModFix/>
          </a:blip>
          <a:srcRect b="0" l="13438" r="9281" t="0"/>
          <a:stretch/>
        </p:blipFill>
        <p:spPr>
          <a:xfrm>
            <a:off x="1907705" y="2060848"/>
            <a:ext cx="1656184" cy="2143125"/>
          </a:xfrm>
          <a:prstGeom prst="rect">
            <a:avLst/>
          </a:prstGeom>
          <a:noFill/>
          <a:ln>
            <a:noFill/>
          </a:ln>
        </p:spPr>
      </p:pic>
      <p:pic>
        <p:nvPicPr>
          <p:cNvPr id="177" name="Google Shape;177;p24"/>
          <p:cNvPicPr preferRelativeResize="0"/>
          <p:nvPr/>
        </p:nvPicPr>
        <p:blipFill rotWithShape="1">
          <a:blip r:embed="rId6">
            <a:alphaModFix/>
          </a:blip>
          <a:srcRect b="0" l="0" r="0" t="0"/>
          <a:stretch/>
        </p:blipFill>
        <p:spPr>
          <a:xfrm rot="-1363901">
            <a:off x="3553958" y="1509866"/>
            <a:ext cx="3217005" cy="2086058"/>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