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4"/>
  </p:sldMasterIdLst>
  <p:notesMasterIdLst>
    <p:notesMasterId r:id="rId5"/>
  </p:notesMasterIdLst>
  <p:sldIdLst>
    <p:sldId id="256" r:id="rId6"/>
  </p:sldIdLst>
  <p:sldSz cy="68580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309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/>
          <p:nvPr>
            <p:ph idx="2" type="sldImg"/>
          </p:nvPr>
        </p:nvSpPr>
        <p:spPr>
          <a:xfrm>
            <a:off x="1143309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992767"/>
            <a:ext cx="8520600" cy="27369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3778833"/>
            <a:ext cx="8520600" cy="1056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867800"/>
            <a:ext cx="8520600" cy="11223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593367"/>
            <a:ext cx="8520600" cy="763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536633"/>
            <a:ext cx="8520600" cy="455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593367"/>
            <a:ext cx="8520600" cy="763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536633"/>
            <a:ext cx="3999900" cy="455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536633"/>
            <a:ext cx="3999900" cy="455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593367"/>
            <a:ext cx="8520600" cy="763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740800"/>
            <a:ext cx="2808000" cy="1007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852800"/>
            <a:ext cx="2808000" cy="4239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600200"/>
            <a:ext cx="6367800" cy="54543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67"/>
            <a:ext cx="4572000" cy="6858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644233"/>
            <a:ext cx="4045200" cy="19764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3737433"/>
            <a:ext cx="4045200" cy="1646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965433"/>
            <a:ext cx="3837000" cy="4926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5640767"/>
            <a:ext cx="5998800" cy="806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474833"/>
            <a:ext cx="8520600" cy="26181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4202967"/>
            <a:ext cx="8520600" cy="1734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593367"/>
            <a:ext cx="8520600" cy="763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536633"/>
            <a:ext cx="8520600" cy="4555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6217622"/>
            <a:ext cx="548700" cy="524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/>
        </p:nvSpPr>
        <p:spPr>
          <a:xfrm>
            <a:off x="6553200" y="8475133"/>
            <a:ext cx="2133600" cy="486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" name="Google Shape;55;p13"/>
          <p:cNvSpPr txBox="1"/>
          <p:nvPr/>
        </p:nvSpPr>
        <p:spPr>
          <a:xfrm>
            <a:off x="6553200" y="8475133"/>
            <a:ext cx="2133600" cy="486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" name="Google Shape;56;p13"/>
          <p:cNvSpPr txBox="1"/>
          <p:nvPr/>
        </p:nvSpPr>
        <p:spPr>
          <a:xfrm>
            <a:off x="220050" y="1116900"/>
            <a:ext cx="8300400" cy="153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300">
                <a:latin typeface="Calibri"/>
                <a:ea typeface="Calibri"/>
                <a:cs typeface="Calibri"/>
                <a:sym typeface="Calibri"/>
              </a:rPr>
              <a:t>My target for this half term</a:t>
            </a:r>
            <a:endParaRPr b="1" sz="23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300">
                <a:latin typeface="Calibri"/>
                <a:ea typeface="Calibri"/>
                <a:cs typeface="Calibri"/>
                <a:sym typeface="Calibri"/>
              </a:rPr>
              <a:t>To be like Alad and Anya I am planning to</a:t>
            </a:r>
            <a:r>
              <a:rPr lang="en-GB">
                <a:latin typeface="Calibri"/>
                <a:ea typeface="Calibri"/>
                <a:cs typeface="Calibri"/>
                <a:sym typeface="Calibri"/>
              </a:rPr>
              <a:t> …</a:t>
            </a:r>
            <a:endParaRPr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" name="Google Shape;57;p13"/>
          <p:cNvSpPr txBox="1"/>
          <p:nvPr/>
        </p:nvSpPr>
        <p:spPr>
          <a:xfrm>
            <a:off x="220050" y="2735742"/>
            <a:ext cx="8300400" cy="16008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300">
                <a:latin typeface="Calibri"/>
                <a:ea typeface="Calibri"/>
                <a:cs typeface="Calibri"/>
                <a:sym typeface="Calibri"/>
              </a:rPr>
              <a:t>What I will need to do to achieve this.</a:t>
            </a:r>
            <a:endParaRPr b="1" sz="23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300">
                <a:latin typeface="Calibri"/>
                <a:ea typeface="Calibri"/>
                <a:cs typeface="Calibri"/>
                <a:sym typeface="Calibri"/>
              </a:rPr>
              <a:t>1.</a:t>
            </a:r>
            <a:endParaRPr b="1" sz="23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300">
                <a:latin typeface="Calibri"/>
                <a:ea typeface="Calibri"/>
                <a:cs typeface="Calibri"/>
                <a:sym typeface="Calibri"/>
              </a:rPr>
              <a:t>2.</a:t>
            </a:r>
            <a:endParaRPr b="1" sz="23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300">
                <a:latin typeface="Calibri"/>
                <a:ea typeface="Calibri"/>
                <a:cs typeface="Calibri"/>
                <a:sym typeface="Calibri"/>
              </a:rPr>
              <a:t>3.</a:t>
            </a:r>
            <a:endParaRPr b="1" sz="23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" name="Google Shape;58;p13"/>
          <p:cNvSpPr txBox="1"/>
          <p:nvPr/>
        </p:nvSpPr>
        <p:spPr>
          <a:xfrm>
            <a:off x="220050" y="4765263"/>
            <a:ext cx="8300400" cy="160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300">
                <a:latin typeface="Calibri"/>
                <a:ea typeface="Calibri"/>
                <a:cs typeface="Calibri"/>
                <a:sym typeface="Calibri"/>
              </a:rPr>
              <a:t>How I know I have been successful.</a:t>
            </a:r>
            <a:endParaRPr b="1" sz="23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300">
                <a:latin typeface="Calibri"/>
                <a:ea typeface="Calibri"/>
                <a:cs typeface="Calibri"/>
                <a:sym typeface="Calibri"/>
              </a:rPr>
              <a:t>1.</a:t>
            </a:r>
            <a:endParaRPr b="1" sz="23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300">
                <a:latin typeface="Calibri"/>
                <a:ea typeface="Calibri"/>
                <a:cs typeface="Calibri"/>
                <a:sym typeface="Calibri"/>
              </a:rPr>
              <a:t>2.</a:t>
            </a:r>
            <a:endParaRPr b="1" sz="23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300">
                <a:latin typeface="Calibri"/>
                <a:ea typeface="Calibri"/>
                <a:cs typeface="Calibri"/>
                <a:sym typeface="Calibri"/>
              </a:rPr>
              <a:t>3.</a:t>
            </a:r>
            <a:endParaRPr b="1" sz="23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" name="Google Shape;59;p13"/>
          <p:cNvSpPr txBox="1"/>
          <p:nvPr/>
        </p:nvSpPr>
        <p:spPr>
          <a:xfrm>
            <a:off x="220050" y="296100"/>
            <a:ext cx="4817400" cy="61560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800">
                <a:latin typeface="Calibri"/>
                <a:ea typeface="Calibri"/>
                <a:cs typeface="Calibri"/>
                <a:sym typeface="Calibri"/>
              </a:rPr>
              <a:t>Intentional and Prophetic</a:t>
            </a:r>
            <a:endParaRPr b="1" sz="2800"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60" name="Google Shape;60;p1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830625" y="89667"/>
            <a:ext cx="2313375" cy="2277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61" name="Google Shape;61;p1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568325" y="89667"/>
            <a:ext cx="1262300" cy="12623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