
<file path=[Content_Types].xml><?xml version="1.0" encoding="utf-8"?>
<Types xmlns="http://schemas.openxmlformats.org/package/2006/content-types">
  <Default ContentType="application/x-fontdata" Extension="fntdata"/>
  <Default ContentType="application/xml" Extension="xml"/>
  <Default ContentType="image/png" Extension="png"/>
  <Default ContentType="application/vnd.openxmlformats-package.relationships+xml" Extension="rels"/>
  <Override ContentType="application/vnd.openxmlformats-officedocument.presentationml.notesSlide+xml" PartName="/ppt/notesSlides/notesSlide18.xml"/>
  <Override ContentType="application/vnd.openxmlformats-officedocument.presentationml.notesSlide+xml" PartName="/ppt/notesSlides/notesSlide6.xml"/>
  <Override ContentType="application/vnd.openxmlformats-officedocument.presentationml.notesSlide+xml" PartName="/ppt/notesSlides/notesSlide13.xml"/>
  <Override ContentType="application/vnd.openxmlformats-officedocument.presentationml.notesSlide+xml" PartName="/ppt/notesSlides/notesSlide1.xml"/>
  <Override ContentType="application/vnd.openxmlformats-officedocument.presentationml.notesSlide+xml" PartName="/ppt/notesSlides/notesSlide3.xml"/>
  <Override ContentType="application/vnd.openxmlformats-officedocument.presentationml.notesSlide+xml" PartName="/ppt/notesSlides/notesSlide9.xml"/>
  <Override ContentType="application/vnd.openxmlformats-officedocument.presentationml.notesSlide+xml" PartName="/ppt/notesSlides/notesSlide15.xml"/>
  <Override ContentType="application/vnd.openxmlformats-officedocument.presentationml.notesSlide+xml" PartName="/ppt/notesSlides/notesSlide7.xml"/>
  <Override ContentType="application/vnd.openxmlformats-officedocument.presentationml.notesSlide+xml" PartName="/ppt/notesSlides/notesSlide11.xml"/>
  <Override ContentType="application/vnd.openxmlformats-officedocument.presentationml.notesSlide+xml" PartName="/ppt/notesSlides/notesSlide5.xml"/>
  <Override ContentType="application/vnd.openxmlformats-officedocument.presentationml.notesSlide+xml" PartName="/ppt/notesSlides/notesSlide12.xml"/>
  <Override ContentType="application/vnd.openxmlformats-officedocument.presentationml.notesSlide+xml" PartName="/ppt/notesSlides/notesSlide17.xml"/>
  <Override ContentType="application/vnd.openxmlformats-officedocument.presentationml.notesSlide+xml" PartName="/ppt/notesSlides/notesSlide19.xml"/>
  <Override ContentType="application/vnd.openxmlformats-officedocument.presentationml.notesSlide+xml" PartName="/ppt/notesSlides/notesSlide16.xml"/>
  <Override ContentType="application/vnd.openxmlformats-officedocument.presentationml.notesSlide+xml" PartName="/ppt/notesSlides/notesSlide8.xml"/>
  <Override ContentType="application/vnd.openxmlformats-officedocument.presentationml.notesSlide+xml" PartName="/ppt/notesSlides/notesSlide14.xml"/>
  <Override ContentType="application/vnd.openxmlformats-officedocument.presentationml.notesSlide+xml" PartName="/ppt/notesSlides/notesSlide2.xml"/>
  <Override ContentType="application/vnd.openxmlformats-officedocument.presentationml.notesSlide+xml" PartName="/ppt/notesSlides/notesSlide4.xml"/>
  <Override ContentType="application/vnd.openxmlformats-officedocument.presentationml.notesSlide+xml" PartName="/ppt/notesSlides/notesSlide10.xml"/>
  <Override ContentType="application/vnd.openxmlformats-officedocument.presentationml.slideLayout+xml" PartName="/ppt/slideLayouts/slideLayout3.xml"/>
  <Override ContentType="application/vnd.openxmlformats-officedocument.presentationml.slideLayout+xml" PartName="/ppt/slideLayouts/slideLayout4.xml"/>
  <Override ContentType="application/vnd.openxmlformats-officedocument.presentationml.slideLayout+xml" PartName="/ppt/slideLayouts/slideLayout5.xml"/>
  <Override ContentType="application/vnd.openxmlformats-officedocument.presentationml.slideLayout+xml" PartName="/ppt/slideLayouts/slideLayout2.xml"/>
  <Override ContentType="application/vnd.openxmlformats-officedocument.presentationml.slideLayout+xml" PartName="/ppt/slideLayouts/slideLayout11.xml"/>
  <Override ContentType="application/vnd.openxmlformats-officedocument.presentationml.slideLayout+xml" PartName="/ppt/slideLayouts/slideLayout1.xml"/>
  <Override ContentType="application/vnd.openxmlformats-officedocument.presentationml.slideLayout+xml" PartName="/ppt/slideLayouts/slideLayout10.xml"/>
  <Override ContentType="application/vnd.openxmlformats-officedocument.presentationml.slideLayout+xml" PartName="/ppt/slideLayouts/slideLayout7.xml"/>
  <Override ContentType="application/vnd.openxmlformats-officedocument.presentationml.slideLayout+xml" PartName="/ppt/slideLayouts/slideLayout6.xml"/>
  <Override ContentType="application/vnd.openxmlformats-officedocument.presentationml.slideLayout+xml" PartName="/ppt/slideLayouts/slideLayout8.xml"/>
  <Override ContentType="application/vnd.openxmlformats-officedocument.presentationml.slideLayout+xml" PartName="/ppt/slideLayouts/slideLayout9.xml"/>
  <Override ContentType="application/vnd.openxmlformats-officedocument.presentationml.slideMaster+xml" PartName="/ppt/slideMasters/slideMaster1.xml"/>
  <Override ContentType="application/vnd.openxmlformats-officedocument.presentationml.slide+xml" PartName="/ppt/slides/slide4.xml"/>
  <Override ContentType="application/vnd.openxmlformats-officedocument.presentationml.slide+xml" PartName="/ppt/slides/slide18.xml"/>
  <Override ContentType="application/vnd.openxmlformats-officedocument.presentationml.slide+xml" PartName="/ppt/slides/slide11.xml"/>
  <Override ContentType="application/vnd.openxmlformats-officedocument.presentationml.slide+xml" PartName="/ppt/slides/slide1.xml"/>
  <Override ContentType="application/vnd.openxmlformats-officedocument.presentationml.slide+xml" PartName="/ppt/slides/slide19.xml"/>
  <Override ContentType="application/vnd.openxmlformats-officedocument.presentationml.slide+xml" PartName="/ppt/slides/slide3.xml"/>
  <Override ContentType="application/vnd.openxmlformats-officedocument.presentationml.slide+xml" PartName="/ppt/slides/slide9.xml"/>
  <Override ContentType="application/vnd.openxmlformats-officedocument.presentationml.slide+xml" PartName="/ppt/slides/slide13.xml"/>
  <Override ContentType="application/vnd.openxmlformats-officedocument.presentationml.slide+xml" PartName="/ppt/slides/slide5.xml"/>
  <Override ContentType="application/vnd.openxmlformats-officedocument.presentationml.slide+xml" PartName="/ppt/slides/slide7.xml"/>
  <Override ContentType="application/vnd.openxmlformats-officedocument.presentationml.slide+xml" PartName="/ppt/slides/slide15.xml"/>
  <Override ContentType="application/vnd.openxmlformats-officedocument.presentationml.slide+xml" PartName="/ppt/slides/slide12.xml"/>
  <Override ContentType="application/vnd.openxmlformats-officedocument.presentationml.slide+xml" PartName="/ppt/slides/slide17.xml"/>
  <Override ContentType="application/vnd.openxmlformats-officedocument.presentationml.slide+xml" PartName="/ppt/slides/slide10.xml"/>
  <Override ContentType="application/vnd.openxmlformats-officedocument.presentationml.slide+xml" PartName="/ppt/slides/slide2.xml"/>
  <Override ContentType="application/vnd.openxmlformats-officedocument.presentationml.slide+xml" PartName="/ppt/slides/slide6.xml"/>
  <Override ContentType="application/vnd.openxmlformats-officedocument.presentationml.slide+xml" PartName="/ppt/slides/slide16.xml"/>
  <Override ContentType="application/vnd.openxmlformats-officedocument.presentationml.slide+xml" PartName="/ppt/slides/slide8.xml"/>
  <Override ContentType="application/vnd.openxmlformats-officedocument.presentationml.slide+xml" PartName="/ppt/slides/slide14.xml"/>
  <Override ContentType="application/vnd.openxmlformats-officedocument.presentationml.notesMaster+xml" PartName="/ppt/notesMasters/notesMaster1.xml"/>
  <Override ContentType="application/vnd.openxmlformats-officedocument.presentationml.presentation.main+xml" PartName="/ppt/presentation.xml"/>
  <Override ContentType="application/vnd.openxmlformats-officedocument.presentationml.presProps+xml" PartName="/ppt/presProps.xml"/>
  <Override ContentType="application/vnd.openxmlformats-officedocument.theme+xml" PartName="/ppt/theme/theme1.xml"/>
  <Override ContentType="application/vnd.openxmlformats-officedocument.theme+xml" PartName="/ppt/theme/theme2.xml"/>
  <Override ContentType="application/vnd.openxmlformats-officedocument.presentationml.viewProps+xml" PartName="/ppt/viewProps.xml"/>
</Types>
</file>

<file path=_rels/.rels><?xml version="1.0" encoding="UTF-8" standalone="yes"?><Relationships xmlns="http://schemas.openxmlformats.org/package/2006/relationships"><Relationship Id="rId1"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autoCompressPictures="0" embedTrueTypeFonts="1" strictFirstAndLastChars="0" saveSubsetFonts="1">
  <p:sldMasterIdLst>
    <p:sldMasterId id="2147483659" r:id="rId4"/>
  </p:sldMasterIdLst>
  <p:notesMasterIdLst>
    <p:notesMasterId r:id="rId5"/>
  </p:notesMasterIdLst>
  <p:sldIdLst>
    <p:sldId id="256" r:id="rId6"/>
    <p:sldId id="257" r:id="rId7"/>
    <p:sldId id="258" r:id="rId8"/>
    <p:sldId id="259" r:id="rId9"/>
    <p:sldId id="260" r:id="rId10"/>
    <p:sldId id="261" r:id="rId11"/>
    <p:sldId id="262" r:id="rId12"/>
    <p:sldId id="263" r:id="rId13"/>
    <p:sldId id="264" r:id="rId14"/>
    <p:sldId id="265" r:id="rId15"/>
    <p:sldId id="266" r:id="rId16"/>
    <p:sldId id="267" r:id="rId17"/>
    <p:sldId id="268" r:id="rId18"/>
    <p:sldId id="269" r:id="rId19"/>
    <p:sldId id="270" r:id="rId20"/>
    <p:sldId id="271" r:id="rId21"/>
    <p:sldId id="272" r:id="rId22"/>
    <p:sldId id="273" r:id="rId23"/>
    <p:sldId id="274" r:id="rId24"/>
  </p:sldIdLst>
  <p:sldSz cy="6858000" cx="9144000"/>
  <p:notesSz cx="6797675" cy="9926625"/>
  <p:embeddedFontLst>
    <p:embeddedFont>
      <p:font typeface="Overlock"/>
      <p:regular r:id="rId25"/>
      <p:bold r:id="rId26"/>
      <p:italic r:id="rId27"/>
      <p:boldItalic r:id="rId28"/>
    </p:embeddedFont>
  </p:embeddedFontLst>
  <p:defaultText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defaultTextStyle>
  <p:extLst>
    <p:ext uri="{EFAFB233-063F-42B5-8137-9DF3F51BA10A}">
      <p15:sldGuideLst>
        <p15:guide id="1" orient="horz" pos="2160">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file>

<file path=ppt/viewProps.xml><?xml version="1.0" encoding="utf-8"?>
<p:viewPr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Comments="0">
  <p:slideViewPr>
    <p:cSldViewPr snapToGrid="0">
      <p:cViewPr varScale="1">
        <p:scale>
          <a:sx n="100" d="100"/>
          <a:sy n="100" d="100"/>
        </p:scale>
        <p:origin x="0" y="0"/>
      </p:cViewPr>
      <p:guideLst>
        <p:guide pos="2160" orient="horz"/>
        <p:guide pos="2880"/>
      </p:guideLst>
    </p:cSldViewPr>
  </p:slideViewPr>
</p:viewPr>
</file>

<file path=ppt/_rels/presentation.xml.rels><?xml version="1.0" encoding="UTF-8" standalone="yes"?><Relationships xmlns="http://schemas.openxmlformats.org/package/2006/relationships"><Relationship Id="rId20" Type="http://schemas.openxmlformats.org/officeDocument/2006/relationships/slide" Target="slides/slide15.xml"/><Relationship Id="rId22" Type="http://schemas.openxmlformats.org/officeDocument/2006/relationships/slide" Target="slides/slide17.xml"/><Relationship Id="rId21" Type="http://schemas.openxmlformats.org/officeDocument/2006/relationships/slide" Target="slides/slide16.xml"/><Relationship Id="rId24" Type="http://schemas.openxmlformats.org/officeDocument/2006/relationships/slide" Target="slides/slide19.xml"/><Relationship Id="rId23" Type="http://schemas.openxmlformats.org/officeDocument/2006/relationships/slide" Target="slides/slide18.xml"/><Relationship Id="rId1" Type="http://schemas.openxmlformats.org/officeDocument/2006/relationships/theme" Target="theme/theme1.xml"/><Relationship Id="rId2" Type="http://schemas.openxmlformats.org/officeDocument/2006/relationships/viewProps" Target="viewProps.xml"/><Relationship Id="rId3" Type="http://schemas.openxmlformats.org/officeDocument/2006/relationships/presProps" Target="presProps.xml"/><Relationship Id="rId4" Type="http://schemas.openxmlformats.org/officeDocument/2006/relationships/slideMaster" Target="slideMasters/slideMaster1.xml"/><Relationship Id="rId9" Type="http://schemas.openxmlformats.org/officeDocument/2006/relationships/slide" Target="slides/slide4.xml"/><Relationship Id="rId26" Type="http://schemas.openxmlformats.org/officeDocument/2006/relationships/font" Target="fonts/Overlock-bold.fntdata"/><Relationship Id="rId25" Type="http://schemas.openxmlformats.org/officeDocument/2006/relationships/font" Target="fonts/Overlock-regular.fntdata"/><Relationship Id="rId28" Type="http://schemas.openxmlformats.org/officeDocument/2006/relationships/font" Target="fonts/Overlock-boldItalic.fntdata"/><Relationship Id="rId27" Type="http://schemas.openxmlformats.org/officeDocument/2006/relationships/font" Target="fonts/Overlock-italic.fntdata"/><Relationship Id="rId5" Type="http://schemas.openxmlformats.org/officeDocument/2006/relationships/notesMaster" Target="notesMasters/notesMaster1.xml"/><Relationship Id="rId6" Type="http://schemas.openxmlformats.org/officeDocument/2006/relationships/slide" Target="slides/slide1.xml"/><Relationship Id="rId7" Type="http://schemas.openxmlformats.org/officeDocument/2006/relationships/slide" Target="slides/slide2.xml"/><Relationship Id="rId8" Type="http://schemas.openxmlformats.org/officeDocument/2006/relationships/slide" Target="slides/slide3.xml"/><Relationship Id="rId11" Type="http://schemas.openxmlformats.org/officeDocument/2006/relationships/slide" Target="slides/slide6.xml"/><Relationship Id="rId10" Type="http://schemas.openxmlformats.org/officeDocument/2006/relationships/slide" Target="slides/slide5.xml"/><Relationship Id="rId13" Type="http://schemas.openxmlformats.org/officeDocument/2006/relationships/slide" Target="slides/slide8.xml"/><Relationship Id="rId12" Type="http://schemas.openxmlformats.org/officeDocument/2006/relationships/slide" Target="slides/slide7.xml"/><Relationship Id="rId15" Type="http://schemas.openxmlformats.org/officeDocument/2006/relationships/slide" Target="slides/slide10.xml"/><Relationship Id="rId14" Type="http://schemas.openxmlformats.org/officeDocument/2006/relationships/slide" Target="slides/slide9.xml"/><Relationship Id="rId17" Type="http://schemas.openxmlformats.org/officeDocument/2006/relationships/slide" Target="slides/slide12.xml"/><Relationship Id="rId16" Type="http://schemas.openxmlformats.org/officeDocument/2006/relationships/slide" Target="slides/slide11.xml"/><Relationship Id="rId19" Type="http://schemas.openxmlformats.org/officeDocument/2006/relationships/slide" Target="slides/slide14.xml"/><Relationship Id="rId18" Type="http://schemas.openxmlformats.org/officeDocument/2006/relationships/slide" Target="slides/slide13.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solidFill>
          <a:schemeClr val="lt1"/>
        </a:solidFill>
      </p:bgPr>
    </p:bg>
    <p:spTree>
      <p:nvGrpSpPr>
        <p:cNvPr id="2" name="Shape 2"/>
        <p:cNvGrpSpPr/>
        <p:nvPr/>
      </p:nvGrpSpPr>
      <p:grpSpPr>
        <a:xfrm>
          <a:off x="0" y="0"/>
          <a:ext cx="0" cy="0"/>
          <a:chOff x="0" y="0"/>
          <a:chExt cx="0" cy="0"/>
        </a:xfrm>
      </p:grpSpPr>
      <p:sp>
        <p:nvSpPr>
          <p:cNvPr id="3" name="Google Shape;3;n"/>
          <p:cNvSpPr txBox="1"/>
          <p:nvPr>
            <p:ph idx="2" type="hdr"/>
          </p:nvPr>
        </p:nvSpPr>
        <p:spPr>
          <a:xfrm>
            <a:off x="0" y="0"/>
            <a:ext cx="2946400" cy="496888"/>
          </a:xfrm>
          <a:prstGeom prst="rect">
            <a:avLst/>
          </a:prstGeom>
          <a:noFill/>
          <a:ln>
            <a:noFill/>
          </a:ln>
        </p:spPr>
        <p:txBody>
          <a:bodyPr anchorCtr="0" anchor="t" bIns="45700" lIns="91425" spcFirstLastPara="1" rIns="91425" wrap="square" tIns="45700">
            <a:noAutofit/>
          </a:bodyPr>
          <a:lstStyle>
            <a:lvl1pPr lvl="0" marR="0" rtl="0" algn="l">
              <a:spcBef>
                <a:spcPts val="0"/>
              </a:spcBef>
              <a:spcAft>
                <a:spcPts val="0"/>
              </a:spcAft>
              <a:buSzPts val="1400"/>
              <a:buNone/>
              <a:defRPr b="0" i="0" sz="1200" u="none" cap="none" strike="noStrike">
                <a:solidFill>
                  <a:schemeClr val="dk1"/>
                </a:solidFill>
                <a:latin typeface="Calibri"/>
                <a:ea typeface="Calibri"/>
                <a:cs typeface="Calibri"/>
                <a:sym typeface="Calibri"/>
              </a:defRPr>
            </a:lvl1pPr>
            <a:lvl2pPr lvl="1" marR="0" rtl="0" algn="l">
              <a:spcBef>
                <a:spcPts val="0"/>
              </a:spcBef>
              <a:spcAft>
                <a:spcPts val="0"/>
              </a:spcAft>
              <a:buSzPts val="1400"/>
              <a:buNone/>
              <a:defRPr b="0" i="0" sz="1800" u="none" cap="none" strike="noStrike">
                <a:solidFill>
                  <a:schemeClr val="dk1"/>
                </a:solidFill>
                <a:latin typeface="Arial"/>
                <a:ea typeface="Arial"/>
                <a:cs typeface="Arial"/>
                <a:sym typeface="Arial"/>
              </a:defRPr>
            </a:lvl2pPr>
            <a:lvl3pPr lvl="2" marR="0" rtl="0" algn="l">
              <a:spcBef>
                <a:spcPts val="0"/>
              </a:spcBef>
              <a:spcAft>
                <a:spcPts val="0"/>
              </a:spcAft>
              <a:buSzPts val="1400"/>
              <a:buNone/>
              <a:defRPr b="0" i="0" sz="1800" u="none" cap="none" strike="noStrike">
                <a:solidFill>
                  <a:schemeClr val="dk1"/>
                </a:solidFill>
                <a:latin typeface="Arial"/>
                <a:ea typeface="Arial"/>
                <a:cs typeface="Arial"/>
                <a:sym typeface="Arial"/>
              </a:defRPr>
            </a:lvl3pPr>
            <a:lvl4pPr lvl="3" marR="0" rtl="0" algn="l">
              <a:spcBef>
                <a:spcPts val="0"/>
              </a:spcBef>
              <a:spcAft>
                <a:spcPts val="0"/>
              </a:spcAft>
              <a:buSzPts val="1400"/>
              <a:buNone/>
              <a:defRPr b="0" i="0" sz="1800" u="none" cap="none" strike="noStrike">
                <a:solidFill>
                  <a:schemeClr val="dk1"/>
                </a:solidFill>
                <a:latin typeface="Arial"/>
                <a:ea typeface="Arial"/>
                <a:cs typeface="Arial"/>
                <a:sym typeface="Arial"/>
              </a:defRPr>
            </a:lvl4pPr>
            <a:lvl5pPr lvl="4" marR="0" rtl="0" algn="l">
              <a:spcBef>
                <a:spcPts val="0"/>
              </a:spcBef>
              <a:spcAft>
                <a:spcPts val="0"/>
              </a:spcAft>
              <a:buSzPts val="1400"/>
              <a:buNone/>
              <a:defRPr b="0" i="0" sz="1800" u="none" cap="none" strike="noStrike">
                <a:solidFill>
                  <a:schemeClr val="dk1"/>
                </a:solidFill>
                <a:latin typeface="Arial"/>
                <a:ea typeface="Arial"/>
                <a:cs typeface="Arial"/>
                <a:sym typeface="Arial"/>
              </a:defRPr>
            </a:lvl5pPr>
            <a:lvl6pPr lvl="5" marR="0" rtl="0" algn="l">
              <a:spcBef>
                <a:spcPts val="0"/>
              </a:spcBef>
              <a:spcAft>
                <a:spcPts val="0"/>
              </a:spcAft>
              <a:buSzPts val="1400"/>
              <a:buNone/>
              <a:defRPr b="0" i="0" sz="1800" u="none" cap="none" strike="noStrike">
                <a:solidFill>
                  <a:schemeClr val="dk1"/>
                </a:solidFill>
                <a:latin typeface="Arial"/>
                <a:ea typeface="Arial"/>
                <a:cs typeface="Arial"/>
                <a:sym typeface="Arial"/>
              </a:defRPr>
            </a:lvl6pPr>
            <a:lvl7pPr lvl="6" marR="0" rtl="0" algn="l">
              <a:spcBef>
                <a:spcPts val="0"/>
              </a:spcBef>
              <a:spcAft>
                <a:spcPts val="0"/>
              </a:spcAft>
              <a:buSzPts val="1400"/>
              <a:buNone/>
              <a:defRPr b="0" i="0" sz="1800" u="none" cap="none" strike="noStrike">
                <a:solidFill>
                  <a:schemeClr val="dk1"/>
                </a:solidFill>
                <a:latin typeface="Arial"/>
                <a:ea typeface="Arial"/>
                <a:cs typeface="Arial"/>
                <a:sym typeface="Arial"/>
              </a:defRPr>
            </a:lvl7pPr>
            <a:lvl8pPr lvl="7" marR="0" rtl="0" algn="l">
              <a:spcBef>
                <a:spcPts val="0"/>
              </a:spcBef>
              <a:spcAft>
                <a:spcPts val="0"/>
              </a:spcAft>
              <a:buSzPts val="1400"/>
              <a:buNone/>
              <a:defRPr b="0" i="0" sz="1800" u="none" cap="none" strike="noStrike">
                <a:solidFill>
                  <a:schemeClr val="dk1"/>
                </a:solidFill>
                <a:latin typeface="Arial"/>
                <a:ea typeface="Arial"/>
                <a:cs typeface="Arial"/>
                <a:sym typeface="Arial"/>
              </a:defRPr>
            </a:lvl8pPr>
            <a:lvl9pPr lvl="8" marR="0" rtl="0" algn="l">
              <a:spcBef>
                <a:spcPts val="0"/>
              </a:spcBef>
              <a:spcAft>
                <a:spcPts val="0"/>
              </a:spcAft>
              <a:buSzPts val="1400"/>
              <a:buNone/>
              <a:defRPr b="0" i="0" sz="1800" u="none" cap="none" strike="noStrike">
                <a:solidFill>
                  <a:schemeClr val="dk1"/>
                </a:solidFill>
                <a:latin typeface="Arial"/>
                <a:ea typeface="Arial"/>
                <a:cs typeface="Arial"/>
                <a:sym typeface="Arial"/>
              </a:defRPr>
            </a:lvl9pPr>
          </a:lstStyle>
          <a:p/>
        </p:txBody>
      </p:sp>
      <p:sp>
        <p:nvSpPr>
          <p:cNvPr id="4" name="Google Shape;4;n"/>
          <p:cNvSpPr txBox="1"/>
          <p:nvPr>
            <p:ph idx="10" type="dt"/>
          </p:nvPr>
        </p:nvSpPr>
        <p:spPr>
          <a:xfrm>
            <a:off x="3849688" y="0"/>
            <a:ext cx="2946400" cy="496888"/>
          </a:xfrm>
          <a:prstGeom prst="rect">
            <a:avLst/>
          </a:prstGeom>
          <a:noFill/>
          <a:ln>
            <a:noFill/>
          </a:ln>
        </p:spPr>
        <p:txBody>
          <a:bodyPr anchorCtr="0" anchor="t" bIns="45700" lIns="91425" spcFirstLastPara="1" rIns="91425" wrap="square" tIns="45700">
            <a:noAutofit/>
          </a:bodyPr>
          <a:lstStyle>
            <a:lvl1pPr lvl="0" marR="0" rtl="0" algn="r">
              <a:spcBef>
                <a:spcPts val="0"/>
              </a:spcBef>
              <a:spcAft>
                <a:spcPts val="0"/>
              </a:spcAft>
              <a:buSzPts val="1400"/>
              <a:buNone/>
              <a:defRPr b="0" i="0" sz="1200" u="none" cap="none" strike="noStrike">
                <a:solidFill>
                  <a:schemeClr val="dk1"/>
                </a:solidFill>
                <a:latin typeface="Calibri"/>
                <a:ea typeface="Calibri"/>
                <a:cs typeface="Calibri"/>
                <a:sym typeface="Calibri"/>
              </a:defRPr>
            </a:lvl1pPr>
            <a:lvl2pPr lvl="1" marR="0" rtl="0" algn="l">
              <a:spcBef>
                <a:spcPts val="0"/>
              </a:spcBef>
              <a:spcAft>
                <a:spcPts val="0"/>
              </a:spcAft>
              <a:buSzPts val="1400"/>
              <a:buNone/>
              <a:defRPr b="0" i="0" sz="1800" u="none" cap="none" strike="noStrike">
                <a:solidFill>
                  <a:schemeClr val="dk1"/>
                </a:solidFill>
                <a:latin typeface="Arial"/>
                <a:ea typeface="Arial"/>
                <a:cs typeface="Arial"/>
                <a:sym typeface="Arial"/>
              </a:defRPr>
            </a:lvl2pPr>
            <a:lvl3pPr lvl="2" marR="0" rtl="0" algn="l">
              <a:spcBef>
                <a:spcPts val="0"/>
              </a:spcBef>
              <a:spcAft>
                <a:spcPts val="0"/>
              </a:spcAft>
              <a:buSzPts val="1400"/>
              <a:buNone/>
              <a:defRPr b="0" i="0" sz="1800" u="none" cap="none" strike="noStrike">
                <a:solidFill>
                  <a:schemeClr val="dk1"/>
                </a:solidFill>
                <a:latin typeface="Arial"/>
                <a:ea typeface="Arial"/>
                <a:cs typeface="Arial"/>
                <a:sym typeface="Arial"/>
              </a:defRPr>
            </a:lvl3pPr>
            <a:lvl4pPr lvl="3" marR="0" rtl="0" algn="l">
              <a:spcBef>
                <a:spcPts val="0"/>
              </a:spcBef>
              <a:spcAft>
                <a:spcPts val="0"/>
              </a:spcAft>
              <a:buSzPts val="1400"/>
              <a:buNone/>
              <a:defRPr b="0" i="0" sz="1800" u="none" cap="none" strike="noStrike">
                <a:solidFill>
                  <a:schemeClr val="dk1"/>
                </a:solidFill>
                <a:latin typeface="Arial"/>
                <a:ea typeface="Arial"/>
                <a:cs typeface="Arial"/>
                <a:sym typeface="Arial"/>
              </a:defRPr>
            </a:lvl4pPr>
            <a:lvl5pPr lvl="4" marR="0" rtl="0" algn="l">
              <a:spcBef>
                <a:spcPts val="0"/>
              </a:spcBef>
              <a:spcAft>
                <a:spcPts val="0"/>
              </a:spcAft>
              <a:buSzPts val="1400"/>
              <a:buNone/>
              <a:defRPr b="0" i="0" sz="1800" u="none" cap="none" strike="noStrike">
                <a:solidFill>
                  <a:schemeClr val="dk1"/>
                </a:solidFill>
                <a:latin typeface="Arial"/>
                <a:ea typeface="Arial"/>
                <a:cs typeface="Arial"/>
                <a:sym typeface="Arial"/>
              </a:defRPr>
            </a:lvl5pPr>
            <a:lvl6pPr lvl="5" marR="0" rtl="0" algn="l">
              <a:spcBef>
                <a:spcPts val="0"/>
              </a:spcBef>
              <a:spcAft>
                <a:spcPts val="0"/>
              </a:spcAft>
              <a:buSzPts val="1400"/>
              <a:buNone/>
              <a:defRPr b="0" i="0" sz="1800" u="none" cap="none" strike="noStrike">
                <a:solidFill>
                  <a:schemeClr val="dk1"/>
                </a:solidFill>
                <a:latin typeface="Arial"/>
                <a:ea typeface="Arial"/>
                <a:cs typeface="Arial"/>
                <a:sym typeface="Arial"/>
              </a:defRPr>
            </a:lvl6pPr>
            <a:lvl7pPr lvl="6" marR="0" rtl="0" algn="l">
              <a:spcBef>
                <a:spcPts val="0"/>
              </a:spcBef>
              <a:spcAft>
                <a:spcPts val="0"/>
              </a:spcAft>
              <a:buSzPts val="1400"/>
              <a:buNone/>
              <a:defRPr b="0" i="0" sz="1800" u="none" cap="none" strike="noStrike">
                <a:solidFill>
                  <a:schemeClr val="dk1"/>
                </a:solidFill>
                <a:latin typeface="Arial"/>
                <a:ea typeface="Arial"/>
                <a:cs typeface="Arial"/>
                <a:sym typeface="Arial"/>
              </a:defRPr>
            </a:lvl7pPr>
            <a:lvl8pPr lvl="7" marR="0" rtl="0" algn="l">
              <a:spcBef>
                <a:spcPts val="0"/>
              </a:spcBef>
              <a:spcAft>
                <a:spcPts val="0"/>
              </a:spcAft>
              <a:buSzPts val="1400"/>
              <a:buNone/>
              <a:defRPr b="0" i="0" sz="1800" u="none" cap="none" strike="noStrike">
                <a:solidFill>
                  <a:schemeClr val="dk1"/>
                </a:solidFill>
                <a:latin typeface="Arial"/>
                <a:ea typeface="Arial"/>
                <a:cs typeface="Arial"/>
                <a:sym typeface="Arial"/>
              </a:defRPr>
            </a:lvl8pPr>
            <a:lvl9pPr lvl="8" marR="0" rtl="0" algn="l">
              <a:spcBef>
                <a:spcPts val="0"/>
              </a:spcBef>
              <a:spcAft>
                <a:spcPts val="0"/>
              </a:spcAft>
              <a:buSzPts val="1400"/>
              <a:buNone/>
              <a:defRPr b="0" i="0" sz="1800" u="none" cap="none" strike="noStrike">
                <a:solidFill>
                  <a:schemeClr val="dk1"/>
                </a:solidFill>
                <a:latin typeface="Arial"/>
                <a:ea typeface="Arial"/>
                <a:cs typeface="Arial"/>
                <a:sym typeface="Arial"/>
              </a:defRPr>
            </a:lvl9pPr>
          </a:lstStyle>
          <a:p/>
        </p:txBody>
      </p:sp>
      <p:sp>
        <p:nvSpPr>
          <p:cNvPr id="5" name="Google Shape;5;n"/>
          <p:cNvSpPr/>
          <p:nvPr>
            <p:ph idx="3" type="sldImg"/>
          </p:nvPr>
        </p:nvSpPr>
        <p:spPr>
          <a:xfrm>
            <a:off x="917575" y="744538"/>
            <a:ext cx="4962525" cy="3722687"/>
          </a:xfrm>
          <a:custGeom>
            <a:rect b="b" l="l" r="r" t="t"/>
            <a:pathLst>
              <a:path extrusionOk="0" h="120000" w="120000">
                <a:moveTo>
                  <a:pt x="0" y="0"/>
                </a:moveTo>
                <a:lnTo>
                  <a:pt x="120000" y="0"/>
                </a:lnTo>
                <a:lnTo>
                  <a:pt x="120000" y="120000"/>
                </a:lnTo>
                <a:lnTo>
                  <a:pt x="0" y="120000"/>
                </a:lnTo>
                <a:close/>
              </a:path>
            </a:pathLst>
          </a:custGeom>
          <a:noFill/>
          <a:ln cap="flat" cmpd="sng" w="12700">
            <a:solidFill>
              <a:srgbClr val="000000"/>
            </a:solidFill>
            <a:prstDash val="solid"/>
            <a:round/>
            <a:headEnd len="sm" w="sm" type="none"/>
            <a:tailEnd len="sm" w="sm" type="none"/>
          </a:ln>
        </p:spPr>
      </p:sp>
      <p:sp>
        <p:nvSpPr>
          <p:cNvPr id="6" name="Google Shape;6;n"/>
          <p:cNvSpPr txBox="1"/>
          <p:nvPr>
            <p:ph idx="1" type="body"/>
          </p:nvPr>
        </p:nvSpPr>
        <p:spPr>
          <a:xfrm>
            <a:off x="679450" y="4714875"/>
            <a:ext cx="5438775" cy="4467225"/>
          </a:xfrm>
          <a:prstGeom prst="rect">
            <a:avLst/>
          </a:prstGeom>
          <a:noFill/>
          <a:ln>
            <a:noFill/>
          </a:ln>
        </p:spPr>
        <p:txBody>
          <a:bodyPr anchorCtr="0" anchor="t" bIns="45700" lIns="91425" spcFirstLastPara="1" rIns="91425" wrap="square" tIns="45700">
            <a:noAutofit/>
          </a:bodyPr>
          <a:lstStyle>
            <a:lvl1pPr indent="-228600" lvl="0" marL="457200" marR="0" rtl="0" algn="l">
              <a:spcBef>
                <a:spcPts val="360"/>
              </a:spcBef>
              <a:spcAft>
                <a:spcPts val="0"/>
              </a:spcAft>
              <a:buSzPts val="1400"/>
              <a:buNone/>
              <a:defRPr b="0" i="0" sz="1200" u="none" cap="none" strike="noStrike">
                <a:solidFill>
                  <a:schemeClr val="dk1"/>
                </a:solidFill>
                <a:latin typeface="Calibri"/>
                <a:ea typeface="Calibri"/>
                <a:cs typeface="Calibri"/>
                <a:sym typeface="Calibri"/>
              </a:defRPr>
            </a:lvl1pPr>
            <a:lvl2pPr indent="-228600" lvl="1" marL="914400" marR="0" rtl="0" algn="l">
              <a:spcBef>
                <a:spcPts val="360"/>
              </a:spcBef>
              <a:spcAft>
                <a:spcPts val="0"/>
              </a:spcAft>
              <a:buSzPts val="1400"/>
              <a:buNone/>
              <a:defRPr b="0" i="0" sz="1200" u="none" cap="none" strike="noStrike">
                <a:solidFill>
                  <a:schemeClr val="dk1"/>
                </a:solidFill>
                <a:latin typeface="Calibri"/>
                <a:ea typeface="Calibri"/>
                <a:cs typeface="Calibri"/>
                <a:sym typeface="Calibri"/>
              </a:defRPr>
            </a:lvl2pPr>
            <a:lvl3pPr indent="-228600" lvl="2" marL="1371600" marR="0" rtl="0" algn="l">
              <a:spcBef>
                <a:spcPts val="360"/>
              </a:spcBef>
              <a:spcAft>
                <a:spcPts val="0"/>
              </a:spcAft>
              <a:buSzPts val="1400"/>
              <a:buNone/>
              <a:defRPr b="0" i="0" sz="1200" u="none" cap="none" strike="noStrike">
                <a:solidFill>
                  <a:schemeClr val="dk1"/>
                </a:solidFill>
                <a:latin typeface="Calibri"/>
                <a:ea typeface="Calibri"/>
                <a:cs typeface="Calibri"/>
                <a:sym typeface="Calibri"/>
              </a:defRPr>
            </a:lvl3pPr>
            <a:lvl4pPr indent="-228600" lvl="3" marL="1828800" marR="0" rtl="0" algn="l">
              <a:spcBef>
                <a:spcPts val="360"/>
              </a:spcBef>
              <a:spcAft>
                <a:spcPts val="0"/>
              </a:spcAft>
              <a:buSzPts val="1400"/>
              <a:buNone/>
              <a:defRPr b="0" i="0" sz="1200" u="none" cap="none" strike="noStrike">
                <a:solidFill>
                  <a:schemeClr val="dk1"/>
                </a:solidFill>
                <a:latin typeface="Calibri"/>
                <a:ea typeface="Calibri"/>
                <a:cs typeface="Calibri"/>
                <a:sym typeface="Calibri"/>
              </a:defRPr>
            </a:lvl4pPr>
            <a:lvl5pPr indent="-228600" lvl="4" marL="2286000" marR="0" rtl="0" algn="l">
              <a:spcBef>
                <a:spcPts val="360"/>
              </a:spcBef>
              <a:spcAft>
                <a:spcPts val="0"/>
              </a:spcAft>
              <a:buSzPts val="1400"/>
              <a:buNone/>
              <a:defRPr b="0" i="0" sz="1200" u="none" cap="none" strike="noStrike">
                <a:solidFill>
                  <a:schemeClr val="dk1"/>
                </a:solidFill>
                <a:latin typeface="Calibri"/>
                <a:ea typeface="Calibri"/>
                <a:cs typeface="Calibri"/>
                <a:sym typeface="Calibri"/>
              </a:defRPr>
            </a:lvl5pPr>
            <a:lvl6pPr indent="-228600" lvl="5" marL="2743200" marR="0" rtl="0" algn="l">
              <a:spcBef>
                <a:spcPts val="0"/>
              </a:spcBef>
              <a:spcAft>
                <a:spcPts val="0"/>
              </a:spcAft>
              <a:buSzPts val="1400"/>
              <a:buNone/>
              <a:defRPr b="0" i="0" sz="1200" u="none" cap="none" strike="noStrike">
                <a:solidFill>
                  <a:schemeClr val="dk1"/>
                </a:solidFill>
                <a:latin typeface="Calibri"/>
                <a:ea typeface="Calibri"/>
                <a:cs typeface="Calibri"/>
                <a:sym typeface="Calibri"/>
              </a:defRPr>
            </a:lvl6pPr>
            <a:lvl7pPr indent="-228600" lvl="6" marL="3200400" marR="0" rtl="0" algn="l">
              <a:spcBef>
                <a:spcPts val="0"/>
              </a:spcBef>
              <a:spcAft>
                <a:spcPts val="0"/>
              </a:spcAft>
              <a:buSzPts val="1400"/>
              <a:buNone/>
              <a:defRPr b="0" i="0" sz="1200" u="none" cap="none" strike="noStrike">
                <a:solidFill>
                  <a:schemeClr val="dk1"/>
                </a:solidFill>
                <a:latin typeface="Calibri"/>
                <a:ea typeface="Calibri"/>
                <a:cs typeface="Calibri"/>
                <a:sym typeface="Calibri"/>
              </a:defRPr>
            </a:lvl7pPr>
            <a:lvl8pPr indent="-228600" lvl="7" marL="3657600" marR="0" rtl="0" algn="l">
              <a:spcBef>
                <a:spcPts val="0"/>
              </a:spcBef>
              <a:spcAft>
                <a:spcPts val="0"/>
              </a:spcAft>
              <a:buSzPts val="1400"/>
              <a:buNone/>
              <a:defRPr b="0" i="0" sz="1200" u="none" cap="none" strike="noStrike">
                <a:solidFill>
                  <a:schemeClr val="dk1"/>
                </a:solidFill>
                <a:latin typeface="Calibri"/>
                <a:ea typeface="Calibri"/>
                <a:cs typeface="Calibri"/>
                <a:sym typeface="Calibri"/>
              </a:defRPr>
            </a:lvl8pPr>
            <a:lvl9pPr indent="-228600" lvl="8" marL="4114800" marR="0" rtl="0" algn="l">
              <a:spcBef>
                <a:spcPts val="0"/>
              </a:spcBef>
              <a:spcAft>
                <a:spcPts val="0"/>
              </a:spcAft>
              <a:buSzPts val="1400"/>
              <a:buNone/>
              <a:defRPr b="0" i="0" sz="1200" u="none" cap="none" strike="noStrike">
                <a:solidFill>
                  <a:schemeClr val="dk1"/>
                </a:solidFill>
                <a:latin typeface="Calibri"/>
                <a:ea typeface="Calibri"/>
                <a:cs typeface="Calibri"/>
                <a:sym typeface="Calibri"/>
              </a:defRPr>
            </a:lvl9pPr>
          </a:lstStyle>
          <a:p/>
        </p:txBody>
      </p:sp>
      <p:sp>
        <p:nvSpPr>
          <p:cNvPr id="7" name="Google Shape;7;n"/>
          <p:cNvSpPr txBox="1"/>
          <p:nvPr>
            <p:ph idx="11" type="ftr"/>
          </p:nvPr>
        </p:nvSpPr>
        <p:spPr>
          <a:xfrm>
            <a:off x="0" y="9428163"/>
            <a:ext cx="2946400" cy="496887"/>
          </a:xfrm>
          <a:prstGeom prst="rect">
            <a:avLst/>
          </a:prstGeom>
          <a:noFill/>
          <a:ln>
            <a:noFill/>
          </a:ln>
        </p:spPr>
        <p:txBody>
          <a:bodyPr anchorCtr="0" anchor="b" bIns="45700" lIns="91425" spcFirstLastPara="1" rIns="91425" wrap="square" tIns="45700">
            <a:noAutofit/>
          </a:bodyPr>
          <a:lstStyle>
            <a:lvl1pPr lvl="0" marR="0" rtl="0" algn="l">
              <a:spcBef>
                <a:spcPts val="0"/>
              </a:spcBef>
              <a:spcAft>
                <a:spcPts val="0"/>
              </a:spcAft>
              <a:buSzPts val="1400"/>
              <a:buNone/>
              <a:defRPr b="0" i="0" sz="1200" u="none" cap="none" strike="noStrike">
                <a:solidFill>
                  <a:schemeClr val="dk1"/>
                </a:solidFill>
                <a:latin typeface="Calibri"/>
                <a:ea typeface="Calibri"/>
                <a:cs typeface="Calibri"/>
                <a:sym typeface="Calibri"/>
              </a:defRPr>
            </a:lvl1pPr>
            <a:lvl2pPr lvl="1" marR="0" rtl="0" algn="l">
              <a:spcBef>
                <a:spcPts val="0"/>
              </a:spcBef>
              <a:spcAft>
                <a:spcPts val="0"/>
              </a:spcAft>
              <a:buSzPts val="1400"/>
              <a:buNone/>
              <a:defRPr b="0" i="0" sz="1800" u="none" cap="none" strike="noStrike">
                <a:solidFill>
                  <a:schemeClr val="dk1"/>
                </a:solidFill>
                <a:latin typeface="Arial"/>
                <a:ea typeface="Arial"/>
                <a:cs typeface="Arial"/>
                <a:sym typeface="Arial"/>
              </a:defRPr>
            </a:lvl2pPr>
            <a:lvl3pPr lvl="2" marR="0" rtl="0" algn="l">
              <a:spcBef>
                <a:spcPts val="0"/>
              </a:spcBef>
              <a:spcAft>
                <a:spcPts val="0"/>
              </a:spcAft>
              <a:buSzPts val="1400"/>
              <a:buNone/>
              <a:defRPr b="0" i="0" sz="1800" u="none" cap="none" strike="noStrike">
                <a:solidFill>
                  <a:schemeClr val="dk1"/>
                </a:solidFill>
                <a:latin typeface="Arial"/>
                <a:ea typeface="Arial"/>
                <a:cs typeface="Arial"/>
                <a:sym typeface="Arial"/>
              </a:defRPr>
            </a:lvl3pPr>
            <a:lvl4pPr lvl="3" marR="0" rtl="0" algn="l">
              <a:spcBef>
                <a:spcPts val="0"/>
              </a:spcBef>
              <a:spcAft>
                <a:spcPts val="0"/>
              </a:spcAft>
              <a:buSzPts val="1400"/>
              <a:buNone/>
              <a:defRPr b="0" i="0" sz="1800" u="none" cap="none" strike="noStrike">
                <a:solidFill>
                  <a:schemeClr val="dk1"/>
                </a:solidFill>
                <a:latin typeface="Arial"/>
                <a:ea typeface="Arial"/>
                <a:cs typeface="Arial"/>
                <a:sym typeface="Arial"/>
              </a:defRPr>
            </a:lvl4pPr>
            <a:lvl5pPr lvl="4" marR="0" rtl="0" algn="l">
              <a:spcBef>
                <a:spcPts val="0"/>
              </a:spcBef>
              <a:spcAft>
                <a:spcPts val="0"/>
              </a:spcAft>
              <a:buSzPts val="1400"/>
              <a:buNone/>
              <a:defRPr b="0" i="0" sz="1800" u="none" cap="none" strike="noStrike">
                <a:solidFill>
                  <a:schemeClr val="dk1"/>
                </a:solidFill>
                <a:latin typeface="Arial"/>
                <a:ea typeface="Arial"/>
                <a:cs typeface="Arial"/>
                <a:sym typeface="Arial"/>
              </a:defRPr>
            </a:lvl5pPr>
            <a:lvl6pPr lvl="5" marR="0" rtl="0" algn="l">
              <a:spcBef>
                <a:spcPts val="0"/>
              </a:spcBef>
              <a:spcAft>
                <a:spcPts val="0"/>
              </a:spcAft>
              <a:buSzPts val="1400"/>
              <a:buNone/>
              <a:defRPr b="0" i="0" sz="1800" u="none" cap="none" strike="noStrike">
                <a:solidFill>
                  <a:schemeClr val="dk1"/>
                </a:solidFill>
                <a:latin typeface="Arial"/>
                <a:ea typeface="Arial"/>
                <a:cs typeface="Arial"/>
                <a:sym typeface="Arial"/>
              </a:defRPr>
            </a:lvl6pPr>
            <a:lvl7pPr lvl="6" marR="0" rtl="0" algn="l">
              <a:spcBef>
                <a:spcPts val="0"/>
              </a:spcBef>
              <a:spcAft>
                <a:spcPts val="0"/>
              </a:spcAft>
              <a:buSzPts val="1400"/>
              <a:buNone/>
              <a:defRPr b="0" i="0" sz="1800" u="none" cap="none" strike="noStrike">
                <a:solidFill>
                  <a:schemeClr val="dk1"/>
                </a:solidFill>
                <a:latin typeface="Arial"/>
                <a:ea typeface="Arial"/>
                <a:cs typeface="Arial"/>
                <a:sym typeface="Arial"/>
              </a:defRPr>
            </a:lvl7pPr>
            <a:lvl8pPr lvl="7" marR="0" rtl="0" algn="l">
              <a:spcBef>
                <a:spcPts val="0"/>
              </a:spcBef>
              <a:spcAft>
                <a:spcPts val="0"/>
              </a:spcAft>
              <a:buSzPts val="1400"/>
              <a:buNone/>
              <a:defRPr b="0" i="0" sz="1800" u="none" cap="none" strike="noStrike">
                <a:solidFill>
                  <a:schemeClr val="dk1"/>
                </a:solidFill>
                <a:latin typeface="Arial"/>
                <a:ea typeface="Arial"/>
                <a:cs typeface="Arial"/>
                <a:sym typeface="Arial"/>
              </a:defRPr>
            </a:lvl8pPr>
            <a:lvl9pPr lvl="8" marR="0" rtl="0" algn="l">
              <a:spcBef>
                <a:spcPts val="0"/>
              </a:spcBef>
              <a:spcAft>
                <a:spcPts val="0"/>
              </a:spcAft>
              <a:buSzPts val="1400"/>
              <a:buNone/>
              <a:defRPr b="0" i="0" sz="1800" u="none" cap="none" strike="noStrike">
                <a:solidFill>
                  <a:schemeClr val="dk1"/>
                </a:solidFill>
                <a:latin typeface="Arial"/>
                <a:ea typeface="Arial"/>
                <a:cs typeface="Arial"/>
                <a:sym typeface="Arial"/>
              </a:defRPr>
            </a:lvl9pPr>
          </a:lstStyle>
          <a:p/>
        </p:txBody>
      </p:sp>
      <p:sp>
        <p:nvSpPr>
          <p:cNvPr id="8" name="Google Shape;8;n"/>
          <p:cNvSpPr txBox="1"/>
          <p:nvPr>
            <p:ph idx="12" type="sldNum"/>
          </p:nvPr>
        </p:nvSpPr>
        <p:spPr>
          <a:xfrm>
            <a:off x="3849688" y="9428163"/>
            <a:ext cx="2946400" cy="496887"/>
          </a:xfrm>
          <a:prstGeom prst="rect">
            <a:avLst/>
          </a:prstGeom>
          <a:noFill/>
          <a:ln>
            <a:noFill/>
          </a:ln>
        </p:spPr>
        <p:txBody>
          <a:bodyPr anchorCtr="0" anchor="b" bIns="45700" lIns="91425" spcFirstLastPara="1" rIns="91425" wrap="square" tIns="45700">
            <a:noAutofit/>
          </a:bodyPr>
          <a:lstStyle/>
          <a:p>
            <a:pPr indent="0" lvl="0" marL="0" marR="0" rtl="0" algn="r">
              <a:spcBef>
                <a:spcPts val="0"/>
              </a:spcBef>
              <a:spcAft>
                <a:spcPts val="0"/>
              </a:spcAft>
              <a:buNone/>
            </a:pPr>
            <a:fld id="{00000000-1234-1234-1234-123412341234}" type="slidenum">
              <a:rPr b="0" i="0" lang="en-GB" sz="1200" u="none" cap="none" strike="noStrike">
                <a:solidFill>
                  <a:schemeClr val="dk1"/>
                </a:solidFill>
                <a:latin typeface="Calibri"/>
                <a:ea typeface="Calibri"/>
                <a:cs typeface="Calibri"/>
                <a:sym typeface="Calibri"/>
              </a:rPr>
              <a:t>‹#›</a:t>
            </a:fld>
            <a:endParaRPr b="0" i="0" sz="1200" u="none" cap="none" strike="noStrike">
              <a:solidFill>
                <a:schemeClr val="dk1"/>
              </a:solidFill>
              <a:latin typeface="Calibri"/>
              <a:ea typeface="Calibri"/>
              <a:cs typeface="Calibri"/>
              <a:sym typeface="Calibri"/>
            </a:endParaRPr>
          </a:p>
        </p:txBody>
      </p:sp>
    </p:spTree>
  </p:cSld>
  <p:clrMap accent1="accent1" accent2="accent2" accent3="accent3" accent4="accent4" accent5="accent5" accent6="accent6" bg1="lt1" bg2="dk2" tx1="dk1" tx2="lt2" folHlink="folHlink" hlink="hlink"/>
  <p:notes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notesStyle>
</p:notesMaster>
</file>

<file path=ppt/notesSlides/_rels/notesSlide1.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84" name="Shape 84"/>
        <p:cNvGrpSpPr/>
        <p:nvPr/>
      </p:nvGrpSpPr>
      <p:grpSpPr>
        <a:xfrm>
          <a:off x="0" y="0"/>
          <a:ext cx="0" cy="0"/>
          <a:chOff x="0" y="0"/>
          <a:chExt cx="0" cy="0"/>
        </a:xfrm>
      </p:grpSpPr>
      <p:sp>
        <p:nvSpPr>
          <p:cNvPr id="85" name="Google Shape;85;p1:notes"/>
          <p:cNvSpPr txBox="1"/>
          <p:nvPr>
            <p:ph idx="1" type="body"/>
          </p:nvPr>
        </p:nvSpPr>
        <p:spPr>
          <a:xfrm>
            <a:off x="679450" y="4714875"/>
            <a:ext cx="5438775" cy="4467225"/>
          </a:xfrm>
          <a:prstGeom prst="rect">
            <a:avLst/>
          </a:prstGeom>
        </p:spPr>
        <p:txBody>
          <a:bodyPr anchorCtr="0" anchor="t" bIns="45700" lIns="91425" spcFirstLastPara="1" rIns="91425" wrap="square" tIns="45700">
            <a:noAutofit/>
          </a:bodyPr>
          <a:lstStyle/>
          <a:p>
            <a:pPr indent="0" lvl="0" marL="0" rtl="0" algn="l">
              <a:spcBef>
                <a:spcPts val="360"/>
              </a:spcBef>
              <a:spcAft>
                <a:spcPts val="0"/>
              </a:spcAft>
              <a:buNone/>
            </a:pPr>
            <a:r>
              <a:t/>
            </a:r>
            <a:endParaRPr/>
          </a:p>
        </p:txBody>
      </p:sp>
      <p:sp>
        <p:nvSpPr>
          <p:cNvPr id="86" name="Google Shape;86;p1:notes"/>
          <p:cNvSpPr/>
          <p:nvPr>
            <p:ph idx="2" type="sldImg"/>
          </p:nvPr>
        </p:nvSpPr>
        <p:spPr>
          <a:xfrm>
            <a:off x="917575" y="744538"/>
            <a:ext cx="4962525" cy="3722687"/>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2.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92" name="Shape 92"/>
        <p:cNvGrpSpPr/>
        <p:nvPr/>
      </p:nvGrpSpPr>
      <p:grpSpPr>
        <a:xfrm>
          <a:off x="0" y="0"/>
          <a:ext cx="0" cy="0"/>
          <a:chOff x="0" y="0"/>
          <a:chExt cx="0" cy="0"/>
        </a:xfrm>
      </p:grpSpPr>
      <p:sp>
        <p:nvSpPr>
          <p:cNvPr id="93" name="Google Shape;93;p2:notes"/>
          <p:cNvSpPr/>
          <p:nvPr>
            <p:ph idx="2" type="sldImg"/>
          </p:nvPr>
        </p:nvSpPr>
        <p:spPr>
          <a:xfrm>
            <a:off x="917575" y="744538"/>
            <a:ext cx="4962525" cy="3722687"/>
          </a:xfrm>
          <a:custGeom>
            <a:rect b="b" l="l" r="r" t="t"/>
            <a:pathLst>
              <a:path extrusionOk="0" h="120000" w="120000">
                <a:moveTo>
                  <a:pt x="0" y="0"/>
                </a:moveTo>
                <a:lnTo>
                  <a:pt x="120000" y="0"/>
                </a:lnTo>
                <a:lnTo>
                  <a:pt x="120000" y="120000"/>
                </a:lnTo>
                <a:lnTo>
                  <a:pt x="0" y="120000"/>
                </a:lnTo>
                <a:close/>
              </a:path>
            </a:pathLst>
          </a:custGeom>
          <a:noFill/>
          <a:ln cap="flat" cmpd="sng" w="9525">
            <a:solidFill>
              <a:srgbClr val="000000"/>
            </a:solidFill>
            <a:prstDash val="solid"/>
            <a:miter lim="800000"/>
            <a:headEnd len="sm" w="sm" type="none"/>
            <a:tailEnd len="sm" w="sm" type="none"/>
          </a:ln>
        </p:spPr>
      </p:sp>
      <p:sp>
        <p:nvSpPr>
          <p:cNvPr id="94" name="Google Shape;94;p2:notes"/>
          <p:cNvSpPr txBox="1"/>
          <p:nvPr>
            <p:ph idx="1" type="body"/>
          </p:nvPr>
        </p:nvSpPr>
        <p:spPr>
          <a:xfrm>
            <a:off x="679450" y="4714875"/>
            <a:ext cx="5438775" cy="4467225"/>
          </a:xfrm>
          <a:prstGeom prst="rect">
            <a:avLst/>
          </a:prstGeom>
          <a:noFill/>
          <a:ln>
            <a:noFill/>
          </a:ln>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95" name="Google Shape;95;p2:notes"/>
          <p:cNvSpPr txBox="1"/>
          <p:nvPr>
            <p:ph idx="12" type="sldNum"/>
          </p:nvPr>
        </p:nvSpPr>
        <p:spPr>
          <a:xfrm>
            <a:off x="3849688" y="9428163"/>
            <a:ext cx="2946400" cy="496887"/>
          </a:xfrm>
          <a:prstGeom prst="rect">
            <a:avLst/>
          </a:prstGeom>
          <a:noFill/>
          <a:ln>
            <a:noFill/>
          </a:ln>
        </p:spPr>
        <p:txBody>
          <a:bodyPr anchorCtr="0" anchor="b" bIns="45700" lIns="91425" spcFirstLastPara="1" rIns="91425" wrap="square" tIns="45700">
            <a:noAutofit/>
          </a:bodyPr>
          <a:lstStyle/>
          <a:p>
            <a:pPr indent="0" lvl="0" marL="0" rtl="0" algn="r">
              <a:spcBef>
                <a:spcPts val="0"/>
              </a:spcBef>
              <a:spcAft>
                <a:spcPts val="0"/>
              </a:spcAft>
              <a:buNone/>
            </a:pPr>
            <a:fld id="{00000000-1234-1234-1234-123412341234}" type="slidenum">
              <a:rPr lang="en-GB"/>
              <a:t>‹#›</a:t>
            </a:fld>
            <a:endParaRPr/>
          </a:p>
        </p:txBody>
      </p:sp>
    </p:spTree>
  </p:cSld>
  <p:clrMapOvr>
    <a:masterClrMapping/>
  </p:clrMapOvr>
</p:notes>
</file>

<file path=ppt/notesSlides/notesSlide3.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03" name="Shape 103"/>
        <p:cNvGrpSpPr/>
        <p:nvPr/>
      </p:nvGrpSpPr>
      <p:grpSpPr>
        <a:xfrm>
          <a:off x="0" y="0"/>
          <a:ext cx="0" cy="0"/>
          <a:chOff x="0" y="0"/>
          <a:chExt cx="0" cy="0"/>
        </a:xfrm>
      </p:grpSpPr>
      <p:sp>
        <p:nvSpPr>
          <p:cNvPr id="104" name="Google Shape;104;p3:notes"/>
          <p:cNvSpPr txBox="1"/>
          <p:nvPr>
            <p:ph idx="1" type="body"/>
          </p:nvPr>
        </p:nvSpPr>
        <p:spPr>
          <a:xfrm>
            <a:off x="679450" y="4714875"/>
            <a:ext cx="5438775" cy="4467225"/>
          </a:xfrm>
          <a:prstGeom prst="rect">
            <a:avLst/>
          </a:prstGeom>
        </p:spPr>
        <p:txBody>
          <a:bodyPr anchorCtr="0" anchor="t" bIns="45700" lIns="91425" spcFirstLastPara="1" rIns="91425" wrap="square" tIns="45700">
            <a:noAutofit/>
          </a:bodyPr>
          <a:lstStyle/>
          <a:p>
            <a:pPr indent="0" lvl="0" marL="0" rtl="0" algn="l">
              <a:spcBef>
                <a:spcPts val="360"/>
              </a:spcBef>
              <a:spcAft>
                <a:spcPts val="0"/>
              </a:spcAft>
              <a:buNone/>
            </a:pPr>
            <a:r>
              <a:t/>
            </a:r>
            <a:endParaRPr/>
          </a:p>
        </p:txBody>
      </p:sp>
      <p:sp>
        <p:nvSpPr>
          <p:cNvPr id="105" name="Google Shape;105;p3:notes"/>
          <p:cNvSpPr/>
          <p:nvPr>
            <p:ph idx="2" type="sldImg"/>
          </p:nvPr>
        </p:nvSpPr>
        <p:spPr>
          <a:xfrm>
            <a:off x="917575" y="744538"/>
            <a:ext cx="4962525" cy="3722687"/>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4.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13" name="Shape 113"/>
        <p:cNvGrpSpPr/>
        <p:nvPr/>
      </p:nvGrpSpPr>
      <p:grpSpPr>
        <a:xfrm>
          <a:off x="0" y="0"/>
          <a:ext cx="0" cy="0"/>
          <a:chOff x="0" y="0"/>
          <a:chExt cx="0" cy="0"/>
        </a:xfrm>
      </p:grpSpPr>
      <p:sp>
        <p:nvSpPr>
          <p:cNvPr id="114" name="Google Shape;114;p4:notes"/>
          <p:cNvSpPr txBox="1"/>
          <p:nvPr>
            <p:ph idx="1" type="body"/>
          </p:nvPr>
        </p:nvSpPr>
        <p:spPr>
          <a:xfrm>
            <a:off x="679450" y="4714875"/>
            <a:ext cx="5438775" cy="4467225"/>
          </a:xfrm>
          <a:prstGeom prst="rect">
            <a:avLst/>
          </a:prstGeom>
        </p:spPr>
        <p:txBody>
          <a:bodyPr anchorCtr="0" anchor="t" bIns="45700" lIns="91425" spcFirstLastPara="1" rIns="91425" wrap="square" tIns="45700">
            <a:noAutofit/>
          </a:bodyPr>
          <a:lstStyle/>
          <a:p>
            <a:pPr indent="0" lvl="0" marL="0" rtl="0" algn="l">
              <a:spcBef>
                <a:spcPts val="360"/>
              </a:spcBef>
              <a:spcAft>
                <a:spcPts val="0"/>
              </a:spcAft>
              <a:buNone/>
            </a:pPr>
            <a:r>
              <a:t/>
            </a:r>
            <a:endParaRPr/>
          </a:p>
        </p:txBody>
      </p:sp>
      <p:sp>
        <p:nvSpPr>
          <p:cNvPr id="115" name="Google Shape;115;p4:notes"/>
          <p:cNvSpPr/>
          <p:nvPr>
            <p:ph idx="2" type="sldImg"/>
          </p:nvPr>
        </p:nvSpPr>
        <p:spPr>
          <a:xfrm>
            <a:off x="917575" y="744538"/>
            <a:ext cx="4962525" cy="3722687"/>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5.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24" name="Shape 124"/>
        <p:cNvGrpSpPr/>
        <p:nvPr/>
      </p:nvGrpSpPr>
      <p:grpSpPr>
        <a:xfrm>
          <a:off x="0" y="0"/>
          <a:ext cx="0" cy="0"/>
          <a:chOff x="0" y="0"/>
          <a:chExt cx="0" cy="0"/>
        </a:xfrm>
      </p:grpSpPr>
      <p:sp>
        <p:nvSpPr>
          <p:cNvPr id="125" name="Google Shape;125;p5:notes"/>
          <p:cNvSpPr txBox="1"/>
          <p:nvPr>
            <p:ph idx="1" type="body"/>
          </p:nvPr>
        </p:nvSpPr>
        <p:spPr>
          <a:xfrm>
            <a:off x="679450" y="4714875"/>
            <a:ext cx="5438775" cy="4467225"/>
          </a:xfrm>
          <a:prstGeom prst="rect">
            <a:avLst/>
          </a:prstGeom>
        </p:spPr>
        <p:txBody>
          <a:bodyPr anchorCtr="0" anchor="t" bIns="45700" lIns="91425" spcFirstLastPara="1" rIns="91425" wrap="square" tIns="45700">
            <a:noAutofit/>
          </a:bodyPr>
          <a:lstStyle/>
          <a:p>
            <a:pPr indent="0" lvl="0" marL="0" rtl="0" algn="l">
              <a:spcBef>
                <a:spcPts val="360"/>
              </a:spcBef>
              <a:spcAft>
                <a:spcPts val="0"/>
              </a:spcAft>
              <a:buNone/>
            </a:pPr>
            <a:r>
              <a:t/>
            </a:r>
            <a:endParaRPr/>
          </a:p>
        </p:txBody>
      </p:sp>
      <p:sp>
        <p:nvSpPr>
          <p:cNvPr id="126" name="Google Shape;126;p5:notes"/>
          <p:cNvSpPr/>
          <p:nvPr>
            <p:ph idx="2" type="sldImg"/>
          </p:nvPr>
        </p:nvSpPr>
        <p:spPr>
          <a:xfrm>
            <a:off x="917575" y="744538"/>
            <a:ext cx="4962525" cy="3722687"/>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6.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33" name="Shape 133"/>
        <p:cNvGrpSpPr/>
        <p:nvPr/>
      </p:nvGrpSpPr>
      <p:grpSpPr>
        <a:xfrm>
          <a:off x="0" y="0"/>
          <a:ext cx="0" cy="0"/>
          <a:chOff x="0" y="0"/>
          <a:chExt cx="0" cy="0"/>
        </a:xfrm>
      </p:grpSpPr>
      <p:sp>
        <p:nvSpPr>
          <p:cNvPr id="134" name="Google Shape;134;p6:notes"/>
          <p:cNvSpPr txBox="1"/>
          <p:nvPr>
            <p:ph idx="1" type="body"/>
          </p:nvPr>
        </p:nvSpPr>
        <p:spPr>
          <a:xfrm>
            <a:off x="679450" y="4714875"/>
            <a:ext cx="5438775" cy="4467225"/>
          </a:xfrm>
          <a:prstGeom prst="rect">
            <a:avLst/>
          </a:prstGeom>
        </p:spPr>
        <p:txBody>
          <a:bodyPr anchorCtr="0" anchor="t" bIns="45700" lIns="91425" spcFirstLastPara="1" rIns="91425" wrap="square" tIns="45700">
            <a:noAutofit/>
          </a:bodyPr>
          <a:lstStyle/>
          <a:p>
            <a:pPr indent="0" lvl="0" marL="0" rtl="0" algn="l">
              <a:spcBef>
                <a:spcPts val="360"/>
              </a:spcBef>
              <a:spcAft>
                <a:spcPts val="0"/>
              </a:spcAft>
              <a:buNone/>
            </a:pPr>
            <a:r>
              <a:t/>
            </a:r>
            <a:endParaRPr/>
          </a:p>
        </p:txBody>
      </p:sp>
      <p:sp>
        <p:nvSpPr>
          <p:cNvPr id="135" name="Google Shape;135;p6:notes"/>
          <p:cNvSpPr/>
          <p:nvPr>
            <p:ph idx="2" type="sldImg"/>
          </p:nvPr>
        </p:nvSpPr>
        <p:spPr>
          <a:xfrm>
            <a:off x="917575" y="744538"/>
            <a:ext cx="4962525" cy="3722687"/>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7.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42" name="Shape 142"/>
        <p:cNvGrpSpPr/>
        <p:nvPr/>
      </p:nvGrpSpPr>
      <p:grpSpPr>
        <a:xfrm>
          <a:off x="0" y="0"/>
          <a:ext cx="0" cy="0"/>
          <a:chOff x="0" y="0"/>
          <a:chExt cx="0" cy="0"/>
        </a:xfrm>
      </p:grpSpPr>
      <p:sp>
        <p:nvSpPr>
          <p:cNvPr id="143" name="Google Shape;143;p7:notes"/>
          <p:cNvSpPr txBox="1"/>
          <p:nvPr>
            <p:ph idx="1" type="body"/>
          </p:nvPr>
        </p:nvSpPr>
        <p:spPr>
          <a:xfrm>
            <a:off x="679450" y="4714875"/>
            <a:ext cx="5438775" cy="4467225"/>
          </a:xfrm>
          <a:prstGeom prst="rect">
            <a:avLst/>
          </a:prstGeom>
        </p:spPr>
        <p:txBody>
          <a:bodyPr anchorCtr="0" anchor="t" bIns="45700" lIns="91425" spcFirstLastPara="1" rIns="91425" wrap="square" tIns="45700">
            <a:noAutofit/>
          </a:bodyPr>
          <a:lstStyle/>
          <a:p>
            <a:pPr indent="0" lvl="0" marL="0" rtl="0" algn="l">
              <a:spcBef>
                <a:spcPts val="360"/>
              </a:spcBef>
              <a:spcAft>
                <a:spcPts val="0"/>
              </a:spcAft>
              <a:buNone/>
            </a:pPr>
            <a:r>
              <a:t/>
            </a:r>
            <a:endParaRPr/>
          </a:p>
        </p:txBody>
      </p:sp>
      <p:sp>
        <p:nvSpPr>
          <p:cNvPr id="144" name="Google Shape;144;p7:notes"/>
          <p:cNvSpPr/>
          <p:nvPr>
            <p:ph idx="2" type="sldImg"/>
          </p:nvPr>
        </p:nvSpPr>
        <p:spPr>
          <a:xfrm>
            <a:off x="917575" y="744538"/>
            <a:ext cx="4962525" cy="3722687"/>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8.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52" name="Shape 152"/>
        <p:cNvGrpSpPr/>
        <p:nvPr/>
      </p:nvGrpSpPr>
      <p:grpSpPr>
        <a:xfrm>
          <a:off x="0" y="0"/>
          <a:ext cx="0" cy="0"/>
          <a:chOff x="0" y="0"/>
          <a:chExt cx="0" cy="0"/>
        </a:xfrm>
      </p:grpSpPr>
      <p:sp>
        <p:nvSpPr>
          <p:cNvPr id="153" name="Google Shape;153;p8:notes"/>
          <p:cNvSpPr txBox="1"/>
          <p:nvPr>
            <p:ph idx="1" type="body"/>
          </p:nvPr>
        </p:nvSpPr>
        <p:spPr>
          <a:xfrm>
            <a:off x="679450" y="4714875"/>
            <a:ext cx="5438775" cy="4467225"/>
          </a:xfrm>
          <a:prstGeom prst="rect">
            <a:avLst/>
          </a:prstGeom>
        </p:spPr>
        <p:txBody>
          <a:bodyPr anchorCtr="0" anchor="t" bIns="45700" lIns="91425" spcFirstLastPara="1" rIns="91425" wrap="square" tIns="45700">
            <a:noAutofit/>
          </a:bodyPr>
          <a:lstStyle/>
          <a:p>
            <a:pPr indent="0" lvl="0" marL="0" rtl="0" algn="l">
              <a:spcBef>
                <a:spcPts val="360"/>
              </a:spcBef>
              <a:spcAft>
                <a:spcPts val="0"/>
              </a:spcAft>
              <a:buNone/>
            </a:pPr>
            <a:r>
              <a:t/>
            </a:r>
            <a:endParaRPr/>
          </a:p>
        </p:txBody>
      </p:sp>
      <p:sp>
        <p:nvSpPr>
          <p:cNvPr id="154" name="Google Shape;154;p8:notes"/>
          <p:cNvSpPr/>
          <p:nvPr>
            <p:ph idx="2" type="sldImg"/>
          </p:nvPr>
        </p:nvSpPr>
        <p:spPr>
          <a:xfrm>
            <a:off x="917575" y="744538"/>
            <a:ext cx="4962525" cy="3722687"/>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9.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61" name="Shape 161"/>
        <p:cNvGrpSpPr/>
        <p:nvPr/>
      </p:nvGrpSpPr>
      <p:grpSpPr>
        <a:xfrm>
          <a:off x="0" y="0"/>
          <a:ext cx="0" cy="0"/>
          <a:chOff x="0" y="0"/>
          <a:chExt cx="0" cy="0"/>
        </a:xfrm>
      </p:grpSpPr>
      <p:sp>
        <p:nvSpPr>
          <p:cNvPr id="162" name="Google Shape;162;p9:notes"/>
          <p:cNvSpPr txBox="1"/>
          <p:nvPr>
            <p:ph idx="1" type="body"/>
          </p:nvPr>
        </p:nvSpPr>
        <p:spPr>
          <a:xfrm>
            <a:off x="679450" y="4714875"/>
            <a:ext cx="5438775" cy="4467225"/>
          </a:xfrm>
          <a:prstGeom prst="rect">
            <a:avLst/>
          </a:prstGeom>
        </p:spPr>
        <p:txBody>
          <a:bodyPr anchorCtr="0" anchor="t" bIns="45700" lIns="91425" spcFirstLastPara="1" rIns="91425" wrap="square" tIns="45700">
            <a:noAutofit/>
          </a:bodyPr>
          <a:lstStyle/>
          <a:p>
            <a:pPr indent="0" lvl="0" marL="0" rtl="0" algn="l">
              <a:spcBef>
                <a:spcPts val="360"/>
              </a:spcBef>
              <a:spcAft>
                <a:spcPts val="0"/>
              </a:spcAft>
              <a:buNone/>
            </a:pPr>
            <a:r>
              <a:t/>
            </a:r>
            <a:endParaRPr/>
          </a:p>
        </p:txBody>
      </p:sp>
      <p:sp>
        <p:nvSpPr>
          <p:cNvPr id="163" name="Google Shape;163;p9:notes"/>
          <p:cNvSpPr/>
          <p:nvPr>
            <p:ph idx="2" type="sldImg"/>
          </p:nvPr>
        </p:nvSpPr>
        <p:spPr>
          <a:xfrm>
            <a:off x="917575" y="744538"/>
            <a:ext cx="4962525" cy="3722687"/>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10.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71" name="Shape 171"/>
        <p:cNvGrpSpPr/>
        <p:nvPr/>
      </p:nvGrpSpPr>
      <p:grpSpPr>
        <a:xfrm>
          <a:off x="0" y="0"/>
          <a:ext cx="0" cy="0"/>
          <a:chOff x="0" y="0"/>
          <a:chExt cx="0" cy="0"/>
        </a:xfrm>
      </p:grpSpPr>
      <p:sp>
        <p:nvSpPr>
          <p:cNvPr id="172" name="Google Shape;172;p10:notes"/>
          <p:cNvSpPr txBox="1"/>
          <p:nvPr>
            <p:ph idx="1" type="body"/>
          </p:nvPr>
        </p:nvSpPr>
        <p:spPr>
          <a:xfrm>
            <a:off x="679450" y="4714875"/>
            <a:ext cx="5438775" cy="4467225"/>
          </a:xfrm>
          <a:prstGeom prst="rect">
            <a:avLst/>
          </a:prstGeom>
        </p:spPr>
        <p:txBody>
          <a:bodyPr anchorCtr="0" anchor="t" bIns="45700" lIns="91425" spcFirstLastPara="1" rIns="91425" wrap="square" tIns="45700">
            <a:noAutofit/>
          </a:bodyPr>
          <a:lstStyle/>
          <a:p>
            <a:pPr indent="0" lvl="0" marL="0" rtl="0" algn="l">
              <a:spcBef>
                <a:spcPts val="360"/>
              </a:spcBef>
              <a:spcAft>
                <a:spcPts val="0"/>
              </a:spcAft>
              <a:buNone/>
            </a:pPr>
            <a:r>
              <a:t/>
            </a:r>
            <a:endParaRPr/>
          </a:p>
        </p:txBody>
      </p:sp>
      <p:sp>
        <p:nvSpPr>
          <p:cNvPr id="173" name="Google Shape;173;p10:notes"/>
          <p:cNvSpPr/>
          <p:nvPr>
            <p:ph idx="2" type="sldImg"/>
          </p:nvPr>
        </p:nvSpPr>
        <p:spPr>
          <a:xfrm>
            <a:off x="917575" y="744538"/>
            <a:ext cx="4962525" cy="3722687"/>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11.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80" name="Shape 180"/>
        <p:cNvGrpSpPr/>
        <p:nvPr/>
      </p:nvGrpSpPr>
      <p:grpSpPr>
        <a:xfrm>
          <a:off x="0" y="0"/>
          <a:ext cx="0" cy="0"/>
          <a:chOff x="0" y="0"/>
          <a:chExt cx="0" cy="0"/>
        </a:xfrm>
      </p:grpSpPr>
      <p:sp>
        <p:nvSpPr>
          <p:cNvPr id="181" name="Google Shape;181;p11:notes"/>
          <p:cNvSpPr txBox="1"/>
          <p:nvPr>
            <p:ph idx="1" type="body"/>
          </p:nvPr>
        </p:nvSpPr>
        <p:spPr>
          <a:xfrm>
            <a:off x="679450" y="4714875"/>
            <a:ext cx="5438775" cy="4467225"/>
          </a:xfrm>
          <a:prstGeom prst="rect">
            <a:avLst/>
          </a:prstGeom>
        </p:spPr>
        <p:txBody>
          <a:bodyPr anchorCtr="0" anchor="t" bIns="45700" lIns="91425" spcFirstLastPara="1" rIns="91425" wrap="square" tIns="45700">
            <a:noAutofit/>
          </a:bodyPr>
          <a:lstStyle/>
          <a:p>
            <a:pPr indent="0" lvl="0" marL="0" rtl="0" algn="l">
              <a:spcBef>
                <a:spcPts val="360"/>
              </a:spcBef>
              <a:spcAft>
                <a:spcPts val="0"/>
              </a:spcAft>
              <a:buNone/>
            </a:pPr>
            <a:r>
              <a:t/>
            </a:r>
            <a:endParaRPr/>
          </a:p>
        </p:txBody>
      </p:sp>
      <p:sp>
        <p:nvSpPr>
          <p:cNvPr id="182" name="Google Shape;182;p11:notes"/>
          <p:cNvSpPr/>
          <p:nvPr>
            <p:ph idx="2" type="sldImg"/>
          </p:nvPr>
        </p:nvSpPr>
        <p:spPr>
          <a:xfrm>
            <a:off x="917575" y="744538"/>
            <a:ext cx="4962525" cy="3722687"/>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12.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91" name="Shape 191"/>
        <p:cNvGrpSpPr/>
        <p:nvPr/>
      </p:nvGrpSpPr>
      <p:grpSpPr>
        <a:xfrm>
          <a:off x="0" y="0"/>
          <a:ext cx="0" cy="0"/>
          <a:chOff x="0" y="0"/>
          <a:chExt cx="0" cy="0"/>
        </a:xfrm>
      </p:grpSpPr>
      <p:sp>
        <p:nvSpPr>
          <p:cNvPr id="192" name="Google Shape;192;p12:notes"/>
          <p:cNvSpPr txBox="1"/>
          <p:nvPr>
            <p:ph idx="1" type="body"/>
          </p:nvPr>
        </p:nvSpPr>
        <p:spPr>
          <a:xfrm>
            <a:off x="679450" y="4714875"/>
            <a:ext cx="5438775" cy="4467225"/>
          </a:xfrm>
          <a:prstGeom prst="rect">
            <a:avLst/>
          </a:prstGeom>
        </p:spPr>
        <p:txBody>
          <a:bodyPr anchorCtr="0" anchor="t" bIns="45700" lIns="91425" spcFirstLastPara="1" rIns="91425" wrap="square" tIns="45700">
            <a:noAutofit/>
          </a:bodyPr>
          <a:lstStyle/>
          <a:p>
            <a:pPr indent="0" lvl="0" marL="0" rtl="0" algn="l">
              <a:spcBef>
                <a:spcPts val="360"/>
              </a:spcBef>
              <a:spcAft>
                <a:spcPts val="0"/>
              </a:spcAft>
              <a:buNone/>
            </a:pPr>
            <a:r>
              <a:t/>
            </a:r>
            <a:endParaRPr/>
          </a:p>
        </p:txBody>
      </p:sp>
      <p:sp>
        <p:nvSpPr>
          <p:cNvPr id="193" name="Google Shape;193;p12:notes"/>
          <p:cNvSpPr/>
          <p:nvPr>
            <p:ph idx="2" type="sldImg"/>
          </p:nvPr>
        </p:nvSpPr>
        <p:spPr>
          <a:xfrm>
            <a:off x="917575" y="744538"/>
            <a:ext cx="4962525" cy="3722687"/>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13.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01" name="Shape 201"/>
        <p:cNvGrpSpPr/>
        <p:nvPr/>
      </p:nvGrpSpPr>
      <p:grpSpPr>
        <a:xfrm>
          <a:off x="0" y="0"/>
          <a:ext cx="0" cy="0"/>
          <a:chOff x="0" y="0"/>
          <a:chExt cx="0" cy="0"/>
        </a:xfrm>
      </p:grpSpPr>
      <p:sp>
        <p:nvSpPr>
          <p:cNvPr id="202" name="Google Shape;202;p13:notes"/>
          <p:cNvSpPr txBox="1"/>
          <p:nvPr>
            <p:ph idx="1" type="body"/>
          </p:nvPr>
        </p:nvSpPr>
        <p:spPr>
          <a:xfrm>
            <a:off x="679450" y="4714875"/>
            <a:ext cx="5438775" cy="4467225"/>
          </a:xfrm>
          <a:prstGeom prst="rect">
            <a:avLst/>
          </a:prstGeom>
        </p:spPr>
        <p:txBody>
          <a:bodyPr anchorCtr="0" anchor="t" bIns="45700" lIns="91425" spcFirstLastPara="1" rIns="91425" wrap="square" tIns="45700">
            <a:noAutofit/>
          </a:bodyPr>
          <a:lstStyle/>
          <a:p>
            <a:pPr indent="0" lvl="0" marL="0" rtl="0" algn="l">
              <a:spcBef>
                <a:spcPts val="360"/>
              </a:spcBef>
              <a:spcAft>
                <a:spcPts val="0"/>
              </a:spcAft>
              <a:buNone/>
            </a:pPr>
            <a:r>
              <a:t/>
            </a:r>
            <a:endParaRPr/>
          </a:p>
        </p:txBody>
      </p:sp>
      <p:sp>
        <p:nvSpPr>
          <p:cNvPr id="203" name="Google Shape;203;p13:notes"/>
          <p:cNvSpPr/>
          <p:nvPr>
            <p:ph idx="2" type="sldImg"/>
          </p:nvPr>
        </p:nvSpPr>
        <p:spPr>
          <a:xfrm>
            <a:off x="917575" y="744538"/>
            <a:ext cx="4962525" cy="3722687"/>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14.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09" name="Shape 209"/>
        <p:cNvGrpSpPr/>
        <p:nvPr/>
      </p:nvGrpSpPr>
      <p:grpSpPr>
        <a:xfrm>
          <a:off x="0" y="0"/>
          <a:ext cx="0" cy="0"/>
          <a:chOff x="0" y="0"/>
          <a:chExt cx="0" cy="0"/>
        </a:xfrm>
      </p:grpSpPr>
      <p:sp>
        <p:nvSpPr>
          <p:cNvPr id="210" name="Google Shape;210;p14:notes"/>
          <p:cNvSpPr txBox="1"/>
          <p:nvPr>
            <p:ph idx="1" type="body"/>
          </p:nvPr>
        </p:nvSpPr>
        <p:spPr>
          <a:xfrm>
            <a:off x="679450" y="4714875"/>
            <a:ext cx="5438775" cy="4467225"/>
          </a:xfrm>
          <a:prstGeom prst="rect">
            <a:avLst/>
          </a:prstGeom>
        </p:spPr>
        <p:txBody>
          <a:bodyPr anchorCtr="0" anchor="t" bIns="45700" lIns="91425" spcFirstLastPara="1" rIns="91425" wrap="square" tIns="45700">
            <a:noAutofit/>
          </a:bodyPr>
          <a:lstStyle/>
          <a:p>
            <a:pPr indent="0" lvl="0" marL="0" rtl="0" algn="l">
              <a:spcBef>
                <a:spcPts val="360"/>
              </a:spcBef>
              <a:spcAft>
                <a:spcPts val="0"/>
              </a:spcAft>
              <a:buNone/>
            </a:pPr>
            <a:r>
              <a:t/>
            </a:r>
            <a:endParaRPr/>
          </a:p>
        </p:txBody>
      </p:sp>
      <p:sp>
        <p:nvSpPr>
          <p:cNvPr id="211" name="Google Shape;211;p14:notes"/>
          <p:cNvSpPr/>
          <p:nvPr>
            <p:ph idx="2" type="sldImg"/>
          </p:nvPr>
        </p:nvSpPr>
        <p:spPr>
          <a:xfrm>
            <a:off x="917575" y="744538"/>
            <a:ext cx="4962525" cy="3722687"/>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15.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17" name="Shape 217"/>
        <p:cNvGrpSpPr/>
        <p:nvPr/>
      </p:nvGrpSpPr>
      <p:grpSpPr>
        <a:xfrm>
          <a:off x="0" y="0"/>
          <a:ext cx="0" cy="0"/>
          <a:chOff x="0" y="0"/>
          <a:chExt cx="0" cy="0"/>
        </a:xfrm>
      </p:grpSpPr>
      <p:sp>
        <p:nvSpPr>
          <p:cNvPr id="218" name="Google Shape;218;p15:notes"/>
          <p:cNvSpPr txBox="1"/>
          <p:nvPr>
            <p:ph idx="1" type="body"/>
          </p:nvPr>
        </p:nvSpPr>
        <p:spPr>
          <a:xfrm>
            <a:off x="679450" y="4714875"/>
            <a:ext cx="5438775" cy="4467225"/>
          </a:xfrm>
          <a:prstGeom prst="rect">
            <a:avLst/>
          </a:prstGeom>
        </p:spPr>
        <p:txBody>
          <a:bodyPr anchorCtr="0" anchor="t" bIns="45700" lIns="91425" spcFirstLastPara="1" rIns="91425" wrap="square" tIns="45700">
            <a:noAutofit/>
          </a:bodyPr>
          <a:lstStyle/>
          <a:p>
            <a:pPr indent="0" lvl="0" marL="0" rtl="0" algn="l">
              <a:spcBef>
                <a:spcPts val="360"/>
              </a:spcBef>
              <a:spcAft>
                <a:spcPts val="0"/>
              </a:spcAft>
              <a:buNone/>
            </a:pPr>
            <a:r>
              <a:t/>
            </a:r>
            <a:endParaRPr/>
          </a:p>
        </p:txBody>
      </p:sp>
      <p:sp>
        <p:nvSpPr>
          <p:cNvPr id="219" name="Google Shape;219;p15:notes"/>
          <p:cNvSpPr/>
          <p:nvPr>
            <p:ph idx="2" type="sldImg"/>
          </p:nvPr>
        </p:nvSpPr>
        <p:spPr>
          <a:xfrm>
            <a:off x="917575" y="744538"/>
            <a:ext cx="4962525" cy="3722687"/>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16.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26" name="Shape 226"/>
        <p:cNvGrpSpPr/>
        <p:nvPr/>
      </p:nvGrpSpPr>
      <p:grpSpPr>
        <a:xfrm>
          <a:off x="0" y="0"/>
          <a:ext cx="0" cy="0"/>
          <a:chOff x="0" y="0"/>
          <a:chExt cx="0" cy="0"/>
        </a:xfrm>
      </p:grpSpPr>
      <p:sp>
        <p:nvSpPr>
          <p:cNvPr id="227" name="Google Shape;227;p16:notes"/>
          <p:cNvSpPr txBox="1"/>
          <p:nvPr>
            <p:ph idx="1" type="body"/>
          </p:nvPr>
        </p:nvSpPr>
        <p:spPr>
          <a:xfrm>
            <a:off x="679450" y="4714875"/>
            <a:ext cx="5438775" cy="4467225"/>
          </a:xfrm>
          <a:prstGeom prst="rect">
            <a:avLst/>
          </a:prstGeom>
        </p:spPr>
        <p:txBody>
          <a:bodyPr anchorCtr="0" anchor="t" bIns="45700" lIns="91425" spcFirstLastPara="1" rIns="91425" wrap="square" tIns="45700">
            <a:noAutofit/>
          </a:bodyPr>
          <a:lstStyle/>
          <a:p>
            <a:pPr indent="0" lvl="0" marL="0" rtl="0" algn="l">
              <a:spcBef>
                <a:spcPts val="360"/>
              </a:spcBef>
              <a:spcAft>
                <a:spcPts val="0"/>
              </a:spcAft>
              <a:buNone/>
            </a:pPr>
            <a:r>
              <a:t/>
            </a:r>
            <a:endParaRPr/>
          </a:p>
        </p:txBody>
      </p:sp>
      <p:sp>
        <p:nvSpPr>
          <p:cNvPr id="228" name="Google Shape;228;p16:notes"/>
          <p:cNvSpPr/>
          <p:nvPr>
            <p:ph idx="2" type="sldImg"/>
          </p:nvPr>
        </p:nvSpPr>
        <p:spPr>
          <a:xfrm>
            <a:off x="917575" y="744538"/>
            <a:ext cx="4962525" cy="3722687"/>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17.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34" name="Shape 234"/>
        <p:cNvGrpSpPr/>
        <p:nvPr/>
      </p:nvGrpSpPr>
      <p:grpSpPr>
        <a:xfrm>
          <a:off x="0" y="0"/>
          <a:ext cx="0" cy="0"/>
          <a:chOff x="0" y="0"/>
          <a:chExt cx="0" cy="0"/>
        </a:xfrm>
      </p:grpSpPr>
      <p:sp>
        <p:nvSpPr>
          <p:cNvPr id="235" name="Google Shape;235;g25350684472_0_0:notes"/>
          <p:cNvSpPr/>
          <p:nvPr>
            <p:ph idx="2" type="sldImg"/>
          </p:nvPr>
        </p:nvSpPr>
        <p:spPr>
          <a:xfrm>
            <a:off x="917575" y="744538"/>
            <a:ext cx="4962600" cy="3722700"/>
          </a:xfrm>
          <a:custGeom>
            <a:rect b="b" l="l" r="r" t="t"/>
            <a:pathLst>
              <a:path extrusionOk="0" h="120000" w="120000">
                <a:moveTo>
                  <a:pt x="0" y="0"/>
                </a:moveTo>
                <a:lnTo>
                  <a:pt x="120000" y="0"/>
                </a:lnTo>
                <a:lnTo>
                  <a:pt x="120000" y="120000"/>
                </a:lnTo>
                <a:lnTo>
                  <a:pt x="0" y="120000"/>
                </a:lnTo>
                <a:close/>
              </a:path>
            </a:pathLst>
          </a:custGeom>
        </p:spPr>
      </p:sp>
      <p:sp>
        <p:nvSpPr>
          <p:cNvPr id="236" name="Google Shape;236;g25350684472_0_0:notes"/>
          <p:cNvSpPr txBox="1"/>
          <p:nvPr>
            <p:ph idx="1" type="body"/>
          </p:nvPr>
        </p:nvSpPr>
        <p:spPr>
          <a:xfrm>
            <a:off x="679450" y="4714875"/>
            <a:ext cx="5438700" cy="4467300"/>
          </a:xfrm>
          <a:prstGeom prst="rect">
            <a:avLst/>
          </a:prstGeom>
        </p:spPr>
        <p:txBody>
          <a:bodyPr anchorCtr="0" anchor="t" bIns="45700" lIns="91425" spcFirstLastPara="1" rIns="91425" wrap="square" tIns="45700">
            <a:noAutofit/>
          </a:bodyPr>
          <a:lstStyle/>
          <a:p>
            <a:pPr indent="0" lvl="0" marL="0" rtl="0" algn="l">
              <a:spcBef>
                <a:spcPts val="360"/>
              </a:spcBef>
              <a:spcAft>
                <a:spcPts val="0"/>
              </a:spcAft>
              <a:buNone/>
            </a:pPr>
            <a:r>
              <a:t/>
            </a:r>
            <a:endParaRPr/>
          </a:p>
        </p:txBody>
      </p:sp>
      <p:sp>
        <p:nvSpPr>
          <p:cNvPr id="237" name="Google Shape;237;g25350684472_0_0:notes"/>
          <p:cNvSpPr txBox="1"/>
          <p:nvPr>
            <p:ph idx="12" type="sldNum"/>
          </p:nvPr>
        </p:nvSpPr>
        <p:spPr>
          <a:xfrm>
            <a:off x="3849688" y="9428163"/>
            <a:ext cx="2946300" cy="496800"/>
          </a:xfrm>
          <a:prstGeom prst="rect">
            <a:avLst/>
          </a:prstGeom>
        </p:spPr>
        <p:txBody>
          <a:bodyPr anchorCtr="0" anchor="b" bIns="45700" lIns="91425" spcFirstLastPara="1" rIns="91425" wrap="square" tIns="45700">
            <a:noAutofit/>
          </a:bodyPr>
          <a:lstStyle/>
          <a:p>
            <a:pPr indent="0" lvl="0" marL="0" rtl="0" algn="r">
              <a:spcBef>
                <a:spcPts val="0"/>
              </a:spcBef>
              <a:spcAft>
                <a:spcPts val="0"/>
              </a:spcAft>
              <a:buClr>
                <a:srgbClr val="000000"/>
              </a:buClr>
              <a:buFont typeface="Arial"/>
              <a:buNone/>
            </a:pPr>
            <a:fld id="{00000000-1234-1234-1234-123412341234}" type="slidenum">
              <a:rPr lang="en-GB"/>
              <a:t>‹#›</a:t>
            </a:fld>
            <a:endParaRPr/>
          </a:p>
        </p:txBody>
      </p:sp>
    </p:spTree>
  </p:cSld>
  <p:clrMapOvr>
    <a:masterClrMapping/>
  </p:clrMapOvr>
</p:notes>
</file>

<file path=ppt/notesSlides/notesSlide18.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45" name="Shape 245"/>
        <p:cNvGrpSpPr/>
        <p:nvPr/>
      </p:nvGrpSpPr>
      <p:grpSpPr>
        <a:xfrm>
          <a:off x="0" y="0"/>
          <a:ext cx="0" cy="0"/>
          <a:chOff x="0" y="0"/>
          <a:chExt cx="0" cy="0"/>
        </a:xfrm>
      </p:grpSpPr>
      <p:sp>
        <p:nvSpPr>
          <p:cNvPr id="246" name="Google Shape;246;g25350684472_0_9:notes"/>
          <p:cNvSpPr/>
          <p:nvPr>
            <p:ph idx="2" type="sldImg"/>
          </p:nvPr>
        </p:nvSpPr>
        <p:spPr>
          <a:xfrm>
            <a:off x="917575" y="744538"/>
            <a:ext cx="4962600" cy="3722700"/>
          </a:xfrm>
          <a:custGeom>
            <a:rect b="b" l="l" r="r" t="t"/>
            <a:pathLst>
              <a:path extrusionOk="0" h="120000" w="120000">
                <a:moveTo>
                  <a:pt x="0" y="0"/>
                </a:moveTo>
                <a:lnTo>
                  <a:pt x="120000" y="0"/>
                </a:lnTo>
                <a:lnTo>
                  <a:pt x="120000" y="120000"/>
                </a:lnTo>
                <a:lnTo>
                  <a:pt x="0" y="120000"/>
                </a:lnTo>
                <a:close/>
              </a:path>
            </a:pathLst>
          </a:custGeom>
        </p:spPr>
      </p:sp>
      <p:sp>
        <p:nvSpPr>
          <p:cNvPr id="247" name="Google Shape;247;g25350684472_0_9:notes"/>
          <p:cNvSpPr txBox="1"/>
          <p:nvPr>
            <p:ph idx="1" type="body"/>
          </p:nvPr>
        </p:nvSpPr>
        <p:spPr>
          <a:xfrm>
            <a:off x="679450" y="4714875"/>
            <a:ext cx="5438700" cy="4467300"/>
          </a:xfrm>
          <a:prstGeom prst="rect">
            <a:avLst/>
          </a:prstGeom>
        </p:spPr>
        <p:txBody>
          <a:bodyPr anchorCtr="0" anchor="t" bIns="45700" lIns="91425" spcFirstLastPara="1" rIns="91425" wrap="square" tIns="45700">
            <a:noAutofit/>
          </a:bodyPr>
          <a:lstStyle/>
          <a:p>
            <a:pPr indent="0" lvl="0" marL="0" rtl="0" algn="l">
              <a:spcBef>
                <a:spcPts val="360"/>
              </a:spcBef>
              <a:spcAft>
                <a:spcPts val="0"/>
              </a:spcAft>
              <a:buNone/>
            </a:pPr>
            <a:r>
              <a:t/>
            </a:r>
            <a:endParaRPr/>
          </a:p>
        </p:txBody>
      </p:sp>
      <p:sp>
        <p:nvSpPr>
          <p:cNvPr id="248" name="Google Shape;248;g25350684472_0_9:notes"/>
          <p:cNvSpPr txBox="1"/>
          <p:nvPr>
            <p:ph idx="12" type="sldNum"/>
          </p:nvPr>
        </p:nvSpPr>
        <p:spPr>
          <a:xfrm>
            <a:off x="3849688" y="9428163"/>
            <a:ext cx="2946300" cy="496800"/>
          </a:xfrm>
          <a:prstGeom prst="rect">
            <a:avLst/>
          </a:prstGeom>
        </p:spPr>
        <p:txBody>
          <a:bodyPr anchorCtr="0" anchor="b" bIns="45700" lIns="91425" spcFirstLastPara="1" rIns="91425" wrap="square" tIns="45700">
            <a:noAutofit/>
          </a:bodyPr>
          <a:lstStyle/>
          <a:p>
            <a:pPr indent="0" lvl="0" marL="0" rtl="0" algn="r">
              <a:spcBef>
                <a:spcPts val="0"/>
              </a:spcBef>
              <a:spcAft>
                <a:spcPts val="0"/>
              </a:spcAft>
              <a:buClr>
                <a:srgbClr val="000000"/>
              </a:buClr>
              <a:buFont typeface="Arial"/>
              <a:buNone/>
            </a:pPr>
            <a:fld id="{00000000-1234-1234-1234-123412341234}" type="slidenum">
              <a:rPr lang="en-GB"/>
              <a:t>‹#›</a:t>
            </a:fld>
            <a:endParaRPr/>
          </a:p>
        </p:txBody>
      </p:sp>
    </p:spTree>
  </p:cSld>
  <p:clrMapOvr>
    <a:masterClrMapping/>
  </p:clrMapOvr>
</p:notes>
</file>

<file path=ppt/notesSlides/notesSlide19.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56" name="Shape 256"/>
        <p:cNvGrpSpPr/>
        <p:nvPr/>
      </p:nvGrpSpPr>
      <p:grpSpPr>
        <a:xfrm>
          <a:off x="0" y="0"/>
          <a:ext cx="0" cy="0"/>
          <a:chOff x="0" y="0"/>
          <a:chExt cx="0" cy="0"/>
        </a:xfrm>
      </p:grpSpPr>
      <p:sp>
        <p:nvSpPr>
          <p:cNvPr id="257" name="Google Shape;257;g25350684472_0_18:notes"/>
          <p:cNvSpPr/>
          <p:nvPr>
            <p:ph idx="2" type="sldImg"/>
          </p:nvPr>
        </p:nvSpPr>
        <p:spPr>
          <a:xfrm>
            <a:off x="917575" y="744538"/>
            <a:ext cx="4962600" cy="3722700"/>
          </a:xfrm>
          <a:custGeom>
            <a:rect b="b" l="l" r="r" t="t"/>
            <a:pathLst>
              <a:path extrusionOk="0" h="120000" w="120000">
                <a:moveTo>
                  <a:pt x="0" y="0"/>
                </a:moveTo>
                <a:lnTo>
                  <a:pt x="120000" y="0"/>
                </a:lnTo>
                <a:lnTo>
                  <a:pt x="120000" y="120000"/>
                </a:lnTo>
                <a:lnTo>
                  <a:pt x="0" y="120000"/>
                </a:lnTo>
                <a:close/>
              </a:path>
            </a:pathLst>
          </a:custGeom>
        </p:spPr>
      </p:sp>
      <p:sp>
        <p:nvSpPr>
          <p:cNvPr id="258" name="Google Shape;258;g25350684472_0_18:notes"/>
          <p:cNvSpPr txBox="1"/>
          <p:nvPr>
            <p:ph idx="1" type="body"/>
          </p:nvPr>
        </p:nvSpPr>
        <p:spPr>
          <a:xfrm>
            <a:off x="679450" y="4714875"/>
            <a:ext cx="5438700" cy="4467300"/>
          </a:xfrm>
          <a:prstGeom prst="rect">
            <a:avLst/>
          </a:prstGeom>
        </p:spPr>
        <p:txBody>
          <a:bodyPr anchorCtr="0" anchor="t" bIns="45700" lIns="91425" spcFirstLastPara="1" rIns="91425" wrap="square" tIns="45700">
            <a:noAutofit/>
          </a:bodyPr>
          <a:lstStyle/>
          <a:p>
            <a:pPr indent="0" lvl="0" marL="0" rtl="0" algn="l">
              <a:spcBef>
                <a:spcPts val="360"/>
              </a:spcBef>
              <a:spcAft>
                <a:spcPts val="0"/>
              </a:spcAft>
              <a:buNone/>
            </a:pPr>
            <a:r>
              <a:t/>
            </a:r>
            <a:endParaRPr/>
          </a:p>
        </p:txBody>
      </p:sp>
      <p:sp>
        <p:nvSpPr>
          <p:cNvPr id="259" name="Google Shape;259;g25350684472_0_18:notes"/>
          <p:cNvSpPr txBox="1"/>
          <p:nvPr>
            <p:ph idx="12" type="sldNum"/>
          </p:nvPr>
        </p:nvSpPr>
        <p:spPr>
          <a:xfrm>
            <a:off x="3849688" y="9428163"/>
            <a:ext cx="2946300" cy="496800"/>
          </a:xfrm>
          <a:prstGeom prst="rect">
            <a:avLst/>
          </a:prstGeom>
        </p:spPr>
        <p:txBody>
          <a:bodyPr anchorCtr="0" anchor="b" bIns="45700" lIns="91425" spcFirstLastPara="1" rIns="91425" wrap="square" tIns="45700">
            <a:noAutofit/>
          </a:bodyPr>
          <a:lstStyle/>
          <a:p>
            <a:pPr indent="0" lvl="0" marL="0" rtl="0" algn="r">
              <a:spcBef>
                <a:spcPts val="0"/>
              </a:spcBef>
              <a:spcAft>
                <a:spcPts val="0"/>
              </a:spcAft>
              <a:buClr>
                <a:srgbClr val="000000"/>
              </a:buClr>
              <a:buFont typeface="Arial"/>
              <a:buNone/>
            </a:pPr>
            <a:fld id="{00000000-1234-1234-1234-123412341234}" type="slidenum">
              <a:rPr lang="en-GB"/>
              <a:t>‹#›</a:t>
            </a:fld>
            <a:endParaRPr/>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itle Slide" type="title">
  <p:cSld name="TITLE">
    <p:spTree>
      <p:nvGrpSpPr>
        <p:cNvPr id="15" name="Shape 15"/>
        <p:cNvGrpSpPr/>
        <p:nvPr/>
      </p:nvGrpSpPr>
      <p:grpSpPr>
        <a:xfrm>
          <a:off x="0" y="0"/>
          <a:ext cx="0" cy="0"/>
          <a:chOff x="0" y="0"/>
          <a:chExt cx="0" cy="0"/>
        </a:xfrm>
      </p:grpSpPr>
      <p:sp>
        <p:nvSpPr>
          <p:cNvPr id="16" name="Google Shape;16;p2"/>
          <p:cNvSpPr txBox="1"/>
          <p:nvPr>
            <p:ph type="ctrTitle"/>
          </p:nvPr>
        </p:nvSpPr>
        <p:spPr>
          <a:xfrm>
            <a:off x="685800" y="2130425"/>
            <a:ext cx="7772400" cy="1470025"/>
          </a:xfrm>
          <a:prstGeom prst="rect">
            <a:avLst/>
          </a:prstGeom>
          <a:noFill/>
          <a:ln>
            <a:noFill/>
          </a:ln>
        </p:spPr>
        <p:txBody>
          <a:bodyPr anchorCtr="0" anchor="ctr" bIns="45700" lIns="91425" spcFirstLastPara="1" rIns="91425" wrap="square" tIns="45700">
            <a:noAutofit/>
          </a:bodyPr>
          <a:lstStyle>
            <a:lvl1pPr lvl="0" algn="ctr">
              <a:spcBef>
                <a:spcPts val="0"/>
              </a:spcBef>
              <a:spcAft>
                <a:spcPts val="0"/>
              </a:spcAft>
              <a:buSzPts val="1400"/>
              <a:buNone/>
              <a:defRPr/>
            </a:lvl1pPr>
            <a:lvl2pPr lvl="1" algn="ctr">
              <a:spcBef>
                <a:spcPts val="0"/>
              </a:spcBef>
              <a:spcAft>
                <a:spcPts val="0"/>
              </a:spcAft>
              <a:buSzPts val="1400"/>
              <a:buNone/>
              <a:defRPr/>
            </a:lvl2pPr>
            <a:lvl3pPr lvl="2" algn="ctr">
              <a:spcBef>
                <a:spcPts val="0"/>
              </a:spcBef>
              <a:spcAft>
                <a:spcPts val="0"/>
              </a:spcAft>
              <a:buSzPts val="1400"/>
              <a:buNone/>
              <a:defRPr/>
            </a:lvl3pPr>
            <a:lvl4pPr lvl="3" algn="ctr">
              <a:spcBef>
                <a:spcPts val="0"/>
              </a:spcBef>
              <a:spcAft>
                <a:spcPts val="0"/>
              </a:spcAft>
              <a:buSzPts val="1400"/>
              <a:buNone/>
              <a:defRPr/>
            </a:lvl4pPr>
            <a:lvl5pPr lvl="4" algn="ctr">
              <a:spcBef>
                <a:spcPts val="0"/>
              </a:spcBef>
              <a:spcAft>
                <a:spcPts val="0"/>
              </a:spcAft>
              <a:buSzPts val="1400"/>
              <a:buNone/>
              <a:defRPr/>
            </a:lvl5pPr>
            <a:lvl6pPr lvl="5" algn="ctr">
              <a:spcBef>
                <a:spcPts val="0"/>
              </a:spcBef>
              <a:spcAft>
                <a:spcPts val="0"/>
              </a:spcAft>
              <a:buSzPts val="1400"/>
              <a:buNone/>
              <a:defRPr/>
            </a:lvl6pPr>
            <a:lvl7pPr lvl="6" algn="ctr">
              <a:spcBef>
                <a:spcPts val="0"/>
              </a:spcBef>
              <a:spcAft>
                <a:spcPts val="0"/>
              </a:spcAft>
              <a:buSzPts val="1400"/>
              <a:buNone/>
              <a:defRPr/>
            </a:lvl7pPr>
            <a:lvl8pPr lvl="7" algn="ctr">
              <a:spcBef>
                <a:spcPts val="0"/>
              </a:spcBef>
              <a:spcAft>
                <a:spcPts val="0"/>
              </a:spcAft>
              <a:buSzPts val="1400"/>
              <a:buNone/>
              <a:defRPr/>
            </a:lvl8pPr>
            <a:lvl9pPr lvl="8" algn="ctr">
              <a:spcBef>
                <a:spcPts val="0"/>
              </a:spcBef>
              <a:spcAft>
                <a:spcPts val="0"/>
              </a:spcAft>
              <a:buSzPts val="1400"/>
              <a:buNone/>
              <a:defRPr/>
            </a:lvl9pPr>
          </a:lstStyle>
          <a:p/>
        </p:txBody>
      </p:sp>
      <p:sp>
        <p:nvSpPr>
          <p:cNvPr id="17" name="Google Shape;17;p2"/>
          <p:cNvSpPr txBox="1"/>
          <p:nvPr>
            <p:ph idx="1" type="subTitle"/>
          </p:nvPr>
        </p:nvSpPr>
        <p:spPr>
          <a:xfrm>
            <a:off x="1371600" y="3886200"/>
            <a:ext cx="6400800" cy="1752600"/>
          </a:xfrm>
          <a:prstGeom prst="rect">
            <a:avLst/>
          </a:prstGeom>
          <a:noFill/>
          <a:ln>
            <a:noFill/>
          </a:ln>
        </p:spPr>
        <p:txBody>
          <a:bodyPr anchorCtr="0" anchor="t" bIns="45700" lIns="91425" spcFirstLastPara="1" rIns="91425" wrap="square" tIns="45700">
            <a:noAutofit/>
          </a:bodyPr>
          <a:lstStyle>
            <a:lvl1pPr lvl="0" algn="ctr">
              <a:spcBef>
                <a:spcPts val="640"/>
              </a:spcBef>
              <a:spcAft>
                <a:spcPts val="0"/>
              </a:spcAft>
              <a:buClr>
                <a:srgbClr val="888888"/>
              </a:buClr>
              <a:buSzPts val="3200"/>
              <a:buNone/>
              <a:defRPr>
                <a:solidFill>
                  <a:srgbClr val="888888"/>
                </a:solidFill>
              </a:defRPr>
            </a:lvl1pPr>
            <a:lvl2pPr lvl="1" algn="ctr">
              <a:spcBef>
                <a:spcPts val="560"/>
              </a:spcBef>
              <a:spcAft>
                <a:spcPts val="0"/>
              </a:spcAft>
              <a:buClr>
                <a:srgbClr val="888888"/>
              </a:buClr>
              <a:buSzPts val="2800"/>
              <a:buNone/>
              <a:defRPr>
                <a:solidFill>
                  <a:srgbClr val="888888"/>
                </a:solidFill>
              </a:defRPr>
            </a:lvl2pPr>
            <a:lvl3pPr lvl="2" algn="ctr">
              <a:spcBef>
                <a:spcPts val="480"/>
              </a:spcBef>
              <a:spcAft>
                <a:spcPts val="0"/>
              </a:spcAft>
              <a:buClr>
                <a:srgbClr val="888888"/>
              </a:buClr>
              <a:buSzPts val="2400"/>
              <a:buNone/>
              <a:defRPr>
                <a:solidFill>
                  <a:srgbClr val="888888"/>
                </a:solidFill>
              </a:defRPr>
            </a:lvl3pPr>
            <a:lvl4pPr lvl="3" algn="ctr">
              <a:spcBef>
                <a:spcPts val="400"/>
              </a:spcBef>
              <a:spcAft>
                <a:spcPts val="0"/>
              </a:spcAft>
              <a:buClr>
                <a:srgbClr val="888888"/>
              </a:buClr>
              <a:buSzPts val="2000"/>
              <a:buNone/>
              <a:defRPr>
                <a:solidFill>
                  <a:srgbClr val="888888"/>
                </a:solidFill>
              </a:defRPr>
            </a:lvl4pPr>
            <a:lvl5pPr lvl="4" algn="ctr">
              <a:spcBef>
                <a:spcPts val="400"/>
              </a:spcBef>
              <a:spcAft>
                <a:spcPts val="0"/>
              </a:spcAft>
              <a:buClr>
                <a:srgbClr val="888888"/>
              </a:buClr>
              <a:buSzPts val="2000"/>
              <a:buNone/>
              <a:defRPr>
                <a:solidFill>
                  <a:srgbClr val="888888"/>
                </a:solidFill>
              </a:defRPr>
            </a:lvl5pPr>
            <a:lvl6pPr lvl="5" algn="ctr">
              <a:spcBef>
                <a:spcPts val="400"/>
              </a:spcBef>
              <a:spcAft>
                <a:spcPts val="0"/>
              </a:spcAft>
              <a:buClr>
                <a:srgbClr val="888888"/>
              </a:buClr>
              <a:buSzPts val="2000"/>
              <a:buNone/>
              <a:defRPr>
                <a:solidFill>
                  <a:srgbClr val="888888"/>
                </a:solidFill>
              </a:defRPr>
            </a:lvl6pPr>
            <a:lvl7pPr lvl="6" algn="ctr">
              <a:spcBef>
                <a:spcPts val="400"/>
              </a:spcBef>
              <a:spcAft>
                <a:spcPts val="0"/>
              </a:spcAft>
              <a:buClr>
                <a:srgbClr val="888888"/>
              </a:buClr>
              <a:buSzPts val="2000"/>
              <a:buNone/>
              <a:defRPr>
                <a:solidFill>
                  <a:srgbClr val="888888"/>
                </a:solidFill>
              </a:defRPr>
            </a:lvl7pPr>
            <a:lvl8pPr lvl="7" algn="ctr">
              <a:spcBef>
                <a:spcPts val="400"/>
              </a:spcBef>
              <a:spcAft>
                <a:spcPts val="0"/>
              </a:spcAft>
              <a:buClr>
                <a:srgbClr val="888888"/>
              </a:buClr>
              <a:buSzPts val="2000"/>
              <a:buNone/>
              <a:defRPr>
                <a:solidFill>
                  <a:srgbClr val="888888"/>
                </a:solidFill>
              </a:defRPr>
            </a:lvl8pPr>
            <a:lvl9pPr lvl="8" algn="ctr">
              <a:spcBef>
                <a:spcPts val="400"/>
              </a:spcBef>
              <a:spcAft>
                <a:spcPts val="0"/>
              </a:spcAft>
              <a:buClr>
                <a:srgbClr val="888888"/>
              </a:buClr>
              <a:buSzPts val="2000"/>
              <a:buNone/>
              <a:defRPr>
                <a:solidFill>
                  <a:srgbClr val="888888"/>
                </a:solidFill>
              </a:defRPr>
            </a:lvl9pPr>
          </a:lstStyle>
          <a:p/>
        </p:txBody>
      </p:sp>
      <p:sp>
        <p:nvSpPr>
          <p:cNvPr id="18" name="Google Shape;18;p2"/>
          <p:cNvSpPr txBox="1"/>
          <p:nvPr>
            <p:ph idx="10" type="dt"/>
          </p:nvPr>
        </p:nvSpPr>
        <p:spPr>
          <a:xfrm>
            <a:off x="457200" y="6356350"/>
            <a:ext cx="2133600" cy="365125"/>
          </a:xfrm>
          <a:prstGeom prst="rect">
            <a:avLst/>
          </a:prstGeom>
          <a:noFill/>
          <a:ln>
            <a:noFill/>
          </a:ln>
        </p:spPr>
        <p:txBody>
          <a:bodyPr anchorCtr="0" anchor="ctr" bIns="45700" lIns="91425" spcFirstLastPara="1" rIns="91425" wrap="square" tIns="4570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19" name="Google Shape;19;p2"/>
          <p:cNvSpPr txBox="1"/>
          <p:nvPr>
            <p:ph idx="11" type="ftr"/>
          </p:nvPr>
        </p:nvSpPr>
        <p:spPr>
          <a:xfrm>
            <a:off x="3124200" y="6356350"/>
            <a:ext cx="2895600" cy="365125"/>
          </a:xfrm>
          <a:prstGeom prst="rect">
            <a:avLst/>
          </a:prstGeom>
          <a:noFill/>
          <a:ln>
            <a:noFill/>
          </a:ln>
        </p:spPr>
        <p:txBody>
          <a:bodyPr anchorCtr="0" anchor="ctr" bIns="45700" lIns="91425" spcFirstLastPara="1" rIns="91425" wrap="square" tIns="4570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20" name="Google Shape;20;p2"/>
          <p:cNvSpPr txBox="1"/>
          <p:nvPr>
            <p:ph idx="12" type="sldNum"/>
          </p:nvPr>
        </p:nvSpPr>
        <p:spPr>
          <a:xfrm>
            <a:off x="6553200" y="6356350"/>
            <a:ext cx="2133600" cy="365125"/>
          </a:xfrm>
          <a:prstGeom prst="rect">
            <a:avLst/>
          </a:prstGeom>
          <a:noFill/>
          <a:ln>
            <a:noFill/>
          </a:ln>
        </p:spPr>
        <p:txBody>
          <a:bodyPr anchorCtr="0" anchor="ctr" bIns="45700" lIns="91425" spcFirstLastPara="1" rIns="91425" wrap="square" tIns="45700">
            <a:noAutofit/>
          </a:bodyPr>
          <a:lstStyle>
            <a:lvl1pPr indent="0" lvl="0" marL="0" marR="0" algn="r">
              <a:spcBef>
                <a:spcPts val="0"/>
              </a:spcBef>
              <a:spcAft>
                <a:spcPts val="0"/>
              </a:spcAft>
              <a:buNone/>
              <a:defRPr b="0" i="0" sz="1200" u="none" cap="none" strike="noStrike">
                <a:solidFill>
                  <a:srgbClr val="888888"/>
                </a:solidFill>
                <a:latin typeface="Calibri"/>
                <a:ea typeface="Calibri"/>
                <a:cs typeface="Calibri"/>
                <a:sym typeface="Calibri"/>
              </a:defRPr>
            </a:lvl1pPr>
            <a:lvl2pPr indent="0" lvl="1" marL="0" marR="0" algn="r">
              <a:spcBef>
                <a:spcPts val="0"/>
              </a:spcBef>
              <a:spcAft>
                <a:spcPts val="0"/>
              </a:spcAft>
              <a:buNone/>
              <a:defRPr b="0" i="0" sz="1200" u="none" cap="none" strike="noStrike">
                <a:solidFill>
                  <a:srgbClr val="888888"/>
                </a:solidFill>
                <a:latin typeface="Calibri"/>
                <a:ea typeface="Calibri"/>
                <a:cs typeface="Calibri"/>
                <a:sym typeface="Calibri"/>
              </a:defRPr>
            </a:lvl2pPr>
            <a:lvl3pPr indent="0" lvl="2" marL="0" marR="0" algn="r">
              <a:spcBef>
                <a:spcPts val="0"/>
              </a:spcBef>
              <a:spcAft>
                <a:spcPts val="0"/>
              </a:spcAft>
              <a:buNone/>
              <a:defRPr b="0" i="0" sz="1200" u="none" cap="none" strike="noStrike">
                <a:solidFill>
                  <a:srgbClr val="888888"/>
                </a:solidFill>
                <a:latin typeface="Calibri"/>
                <a:ea typeface="Calibri"/>
                <a:cs typeface="Calibri"/>
                <a:sym typeface="Calibri"/>
              </a:defRPr>
            </a:lvl3pPr>
            <a:lvl4pPr indent="0" lvl="3" marL="0" marR="0" algn="r">
              <a:spcBef>
                <a:spcPts val="0"/>
              </a:spcBef>
              <a:spcAft>
                <a:spcPts val="0"/>
              </a:spcAft>
              <a:buNone/>
              <a:defRPr b="0" i="0" sz="1200" u="none" cap="none" strike="noStrike">
                <a:solidFill>
                  <a:srgbClr val="888888"/>
                </a:solidFill>
                <a:latin typeface="Calibri"/>
                <a:ea typeface="Calibri"/>
                <a:cs typeface="Calibri"/>
                <a:sym typeface="Calibri"/>
              </a:defRPr>
            </a:lvl4pPr>
            <a:lvl5pPr indent="0" lvl="4" marL="0" marR="0" algn="r">
              <a:spcBef>
                <a:spcPts val="0"/>
              </a:spcBef>
              <a:spcAft>
                <a:spcPts val="0"/>
              </a:spcAft>
              <a:buNone/>
              <a:defRPr b="0" i="0" sz="1200" u="none" cap="none" strike="noStrike">
                <a:solidFill>
                  <a:srgbClr val="888888"/>
                </a:solidFill>
                <a:latin typeface="Calibri"/>
                <a:ea typeface="Calibri"/>
                <a:cs typeface="Calibri"/>
                <a:sym typeface="Calibri"/>
              </a:defRPr>
            </a:lvl5pPr>
            <a:lvl6pPr indent="0" lvl="5" marL="0" marR="0" algn="r">
              <a:spcBef>
                <a:spcPts val="0"/>
              </a:spcBef>
              <a:spcAft>
                <a:spcPts val="0"/>
              </a:spcAft>
              <a:buNone/>
              <a:defRPr b="0" i="0" sz="1200" u="none" cap="none" strike="noStrike">
                <a:solidFill>
                  <a:srgbClr val="888888"/>
                </a:solidFill>
                <a:latin typeface="Calibri"/>
                <a:ea typeface="Calibri"/>
                <a:cs typeface="Calibri"/>
                <a:sym typeface="Calibri"/>
              </a:defRPr>
            </a:lvl6pPr>
            <a:lvl7pPr indent="0" lvl="6" marL="0" marR="0" algn="r">
              <a:spcBef>
                <a:spcPts val="0"/>
              </a:spcBef>
              <a:spcAft>
                <a:spcPts val="0"/>
              </a:spcAft>
              <a:buNone/>
              <a:defRPr b="0" i="0" sz="1200" u="none" cap="none" strike="noStrike">
                <a:solidFill>
                  <a:srgbClr val="888888"/>
                </a:solidFill>
                <a:latin typeface="Calibri"/>
                <a:ea typeface="Calibri"/>
                <a:cs typeface="Calibri"/>
                <a:sym typeface="Calibri"/>
              </a:defRPr>
            </a:lvl7pPr>
            <a:lvl8pPr indent="0" lvl="7" marL="0" marR="0" algn="r">
              <a:spcBef>
                <a:spcPts val="0"/>
              </a:spcBef>
              <a:spcAft>
                <a:spcPts val="0"/>
              </a:spcAft>
              <a:buNone/>
              <a:defRPr b="0" i="0" sz="1200" u="none" cap="none" strike="noStrike">
                <a:solidFill>
                  <a:srgbClr val="888888"/>
                </a:solidFill>
                <a:latin typeface="Calibri"/>
                <a:ea typeface="Calibri"/>
                <a:cs typeface="Calibri"/>
                <a:sym typeface="Calibri"/>
              </a:defRPr>
            </a:lvl8pPr>
            <a:lvl9pPr indent="0" lvl="8" marL="0" marR="0" algn="r">
              <a:spcBef>
                <a:spcPts val="0"/>
              </a:spcBef>
              <a:spcAft>
                <a:spcPts val="0"/>
              </a:spcAft>
              <a:buNone/>
              <a:defRPr b="0" i="0" sz="1200" u="none" cap="none" strike="noStrike">
                <a:solidFill>
                  <a:srgbClr val="888888"/>
                </a:solidFill>
                <a:latin typeface="Calibri"/>
                <a:ea typeface="Calibri"/>
                <a:cs typeface="Calibri"/>
                <a:sym typeface="Calibri"/>
              </a:defRPr>
            </a:lvl9pPr>
          </a:lstStyle>
          <a:p>
            <a:pPr indent="0" lvl="0" marL="0" rtl="0" algn="r">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Blank" type="blank">
  <p:cSld name="BLANK">
    <p:spTree>
      <p:nvGrpSpPr>
        <p:cNvPr id="21" name="Shape 21"/>
        <p:cNvGrpSpPr/>
        <p:nvPr/>
      </p:nvGrpSpPr>
      <p:grpSpPr>
        <a:xfrm>
          <a:off x="0" y="0"/>
          <a:ext cx="0" cy="0"/>
          <a:chOff x="0" y="0"/>
          <a:chExt cx="0" cy="0"/>
        </a:xfrm>
      </p:grpSpPr>
      <p:sp>
        <p:nvSpPr>
          <p:cNvPr id="22" name="Google Shape;22;p3"/>
          <p:cNvSpPr txBox="1"/>
          <p:nvPr>
            <p:ph idx="10" type="dt"/>
          </p:nvPr>
        </p:nvSpPr>
        <p:spPr>
          <a:xfrm>
            <a:off x="457200" y="6356350"/>
            <a:ext cx="2133600" cy="365125"/>
          </a:xfrm>
          <a:prstGeom prst="rect">
            <a:avLst/>
          </a:prstGeom>
          <a:noFill/>
          <a:ln>
            <a:noFill/>
          </a:ln>
        </p:spPr>
        <p:txBody>
          <a:bodyPr anchorCtr="0" anchor="ctr" bIns="45700" lIns="91425" spcFirstLastPara="1" rIns="91425" wrap="square" tIns="4570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23" name="Google Shape;23;p3"/>
          <p:cNvSpPr txBox="1"/>
          <p:nvPr>
            <p:ph idx="11" type="ftr"/>
          </p:nvPr>
        </p:nvSpPr>
        <p:spPr>
          <a:xfrm>
            <a:off x="3124200" y="6356350"/>
            <a:ext cx="2895600" cy="365125"/>
          </a:xfrm>
          <a:prstGeom prst="rect">
            <a:avLst/>
          </a:prstGeom>
          <a:noFill/>
          <a:ln>
            <a:noFill/>
          </a:ln>
        </p:spPr>
        <p:txBody>
          <a:bodyPr anchorCtr="0" anchor="ctr" bIns="45700" lIns="91425" spcFirstLastPara="1" rIns="91425" wrap="square" tIns="4570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24" name="Google Shape;24;p3"/>
          <p:cNvSpPr txBox="1"/>
          <p:nvPr>
            <p:ph idx="12" type="sldNum"/>
          </p:nvPr>
        </p:nvSpPr>
        <p:spPr>
          <a:xfrm>
            <a:off x="6553200" y="6356350"/>
            <a:ext cx="2133600" cy="365125"/>
          </a:xfrm>
          <a:prstGeom prst="rect">
            <a:avLst/>
          </a:prstGeom>
          <a:noFill/>
          <a:ln>
            <a:noFill/>
          </a:ln>
        </p:spPr>
        <p:txBody>
          <a:bodyPr anchorCtr="0" anchor="ctr" bIns="45700" lIns="91425" spcFirstLastPara="1" rIns="91425" wrap="square" tIns="45700">
            <a:noAutofit/>
          </a:bodyPr>
          <a:lstStyle>
            <a:lvl1pPr indent="0" lvl="0" marL="0" marR="0" algn="r">
              <a:spcBef>
                <a:spcPts val="0"/>
              </a:spcBef>
              <a:spcAft>
                <a:spcPts val="0"/>
              </a:spcAft>
              <a:buNone/>
              <a:defRPr sz="1200">
                <a:solidFill>
                  <a:srgbClr val="888888"/>
                </a:solidFill>
                <a:latin typeface="Calibri"/>
                <a:ea typeface="Calibri"/>
                <a:cs typeface="Calibri"/>
                <a:sym typeface="Calibri"/>
              </a:defRPr>
            </a:lvl1pPr>
            <a:lvl2pPr indent="0" lvl="1" marL="0" marR="0" algn="r">
              <a:spcBef>
                <a:spcPts val="0"/>
              </a:spcBef>
              <a:spcAft>
                <a:spcPts val="0"/>
              </a:spcAft>
              <a:buNone/>
              <a:defRPr sz="1200">
                <a:solidFill>
                  <a:srgbClr val="888888"/>
                </a:solidFill>
                <a:latin typeface="Calibri"/>
                <a:ea typeface="Calibri"/>
                <a:cs typeface="Calibri"/>
                <a:sym typeface="Calibri"/>
              </a:defRPr>
            </a:lvl2pPr>
            <a:lvl3pPr indent="0" lvl="2" marL="0" marR="0" algn="r">
              <a:spcBef>
                <a:spcPts val="0"/>
              </a:spcBef>
              <a:spcAft>
                <a:spcPts val="0"/>
              </a:spcAft>
              <a:buNone/>
              <a:defRPr sz="1200">
                <a:solidFill>
                  <a:srgbClr val="888888"/>
                </a:solidFill>
                <a:latin typeface="Calibri"/>
                <a:ea typeface="Calibri"/>
                <a:cs typeface="Calibri"/>
                <a:sym typeface="Calibri"/>
              </a:defRPr>
            </a:lvl3pPr>
            <a:lvl4pPr indent="0" lvl="3" marL="0" marR="0" algn="r">
              <a:spcBef>
                <a:spcPts val="0"/>
              </a:spcBef>
              <a:spcAft>
                <a:spcPts val="0"/>
              </a:spcAft>
              <a:buNone/>
              <a:defRPr sz="1200">
                <a:solidFill>
                  <a:srgbClr val="888888"/>
                </a:solidFill>
                <a:latin typeface="Calibri"/>
                <a:ea typeface="Calibri"/>
                <a:cs typeface="Calibri"/>
                <a:sym typeface="Calibri"/>
              </a:defRPr>
            </a:lvl4pPr>
            <a:lvl5pPr indent="0" lvl="4" marL="0" marR="0" algn="r">
              <a:spcBef>
                <a:spcPts val="0"/>
              </a:spcBef>
              <a:spcAft>
                <a:spcPts val="0"/>
              </a:spcAft>
              <a:buNone/>
              <a:defRPr sz="1200">
                <a:solidFill>
                  <a:srgbClr val="888888"/>
                </a:solidFill>
                <a:latin typeface="Calibri"/>
                <a:ea typeface="Calibri"/>
                <a:cs typeface="Calibri"/>
                <a:sym typeface="Calibri"/>
              </a:defRPr>
            </a:lvl5pPr>
            <a:lvl6pPr indent="0" lvl="5" marL="0" marR="0" algn="r">
              <a:spcBef>
                <a:spcPts val="0"/>
              </a:spcBef>
              <a:spcAft>
                <a:spcPts val="0"/>
              </a:spcAft>
              <a:buNone/>
              <a:defRPr sz="1200">
                <a:solidFill>
                  <a:srgbClr val="888888"/>
                </a:solidFill>
                <a:latin typeface="Calibri"/>
                <a:ea typeface="Calibri"/>
                <a:cs typeface="Calibri"/>
                <a:sym typeface="Calibri"/>
              </a:defRPr>
            </a:lvl6pPr>
            <a:lvl7pPr indent="0" lvl="6" marL="0" marR="0" algn="r">
              <a:spcBef>
                <a:spcPts val="0"/>
              </a:spcBef>
              <a:spcAft>
                <a:spcPts val="0"/>
              </a:spcAft>
              <a:buNone/>
              <a:defRPr sz="1200">
                <a:solidFill>
                  <a:srgbClr val="888888"/>
                </a:solidFill>
                <a:latin typeface="Calibri"/>
                <a:ea typeface="Calibri"/>
                <a:cs typeface="Calibri"/>
                <a:sym typeface="Calibri"/>
              </a:defRPr>
            </a:lvl7pPr>
            <a:lvl8pPr indent="0" lvl="7" marL="0" marR="0" algn="r">
              <a:spcBef>
                <a:spcPts val="0"/>
              </a:spcBef>
              <a:spcAft>
                <a:spcPts val="0"/>
              </a:spcAft>
              <a:buNone/>
              <a:defRPr sz="1200">
                <a:solidFill>
                  <a:srgbClr val="888888"/>
                </a:solidFill>
                <a:latin typeface="Calibri"/>
                <a:ea typeface="Calibri"/>
                <a:cs typeface="Calibri"/>
                <a:sym typeface="Calibri"/>
              </a:defRPr>
            </a:lvl8pPr>
            <a:lvl9pPr indent="0" lvl="8" marL="0" marR="0" algn="r">
              <a:spcBef>
                <a:spcPts val="0"/>
              </a:spcBef>
              <a:spcAft>
                <a:spcPts val="0"/>
              </a:spcAft>
              <a:buNone/>
              <a:defRPr sz="1200">
                <a:solidFill>
                  <a:srgbClr val="888888"/>
                </a:solidFill>
                <a:latin typeface="Calibri"/>
                <a:ea typeface="Calibri"/>
                <a:cs typeface="Calibri"/>
                <a:sym typeface="Calibri"/>
              </a:defRPr>
            </a:lvl9pPr>
          </a:lstStyle>
          <a:p>
            <a:pPr indent="0" lvl="0" marL="0" rtl="0" algn="r">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itle and Content" type="obj">
  <p:cSld name="OBJECT">
    <p:spTree>
      <p:nvGrpSpPr>
        <p:cNvPr id="25" name="Shape 25"/>
        <p:cNvGrpSpPr/>
        <p:nvPr/>
      </p:nvGrpSpPr>
      <p:grpSpPr>
        <a:xfrm>
          <a:off x="0" y="0"/>
          <a:ext cx="0" cy="0"/>
          <a:chOff x="0" y="0"/>
          <a:chExt cx="0" cy="0"/>
        </a:xfrm>
      </p:grpSpPr>
      <p:sp>
        <p:nvSpPr>
          <p:cNvPr id="26" name="Google Shape;26;p4"/>
          <p:cNvSpPr txBox="1"/>
          <p:nvPr>
            <p:ph type="title"/>
          </p:nvPr>
        </p:nvSpPr>
        <p:spPr>
          <a:xfrm>
            <a:off x="457200" y="274638"/>
            <a:ext cx="8229600" cy="1143000"/>
          </a:xfrm>
          <a:prstGeom prst="rect">
            <a:avLst/>
          </a:prstGeom>
          <a:noFill/>
          <a:ln>
            <a:noFill/>
          </a:ln>
        </p:spPr>
        <p:txBody>
          <a:bodyPr anchorCtr="0" anchor="ctr" bIns="45700" lIns="91425" spcFirstLastPara="1" rIns="91425" wrap="square" tIns="45700">
            <a:noAutofit/>
          </a:bodyPr>
          <a:lstStyle>
            <a:lvl1pPr lvl="0" algn="ctr">
              <a:spcBef>
                <a:spcPts val="0"/>
              </a:spcBef>
              <a:spcAft>
                <a:spcPts val="0"/>
              </a:spcAft>
              <a:buSzPts val="1400"/>
              <a:buNone/>
              <a:defRPr/>
            </a:lvl1pPr>
            <a:lvl2pPr lvl="1" algn="ctr">
              <a:spcBef>
                <a:spcPts val="0"/>
              </a:spcBef>
              <a:spcAft>
                <a:spcPts val="0"/>
              </a:spcAft>
              <a:buSzPts val="1400"/>
              <a:buNone/>
              <a:defRPr/>
            </a:lvl2pPr>
            <a:lvl3pPr lvl="2" algn="ctr">
              <a:spcBef>
                <a:spcPts val="0"/>
              </a:spcBef>
              <a:spcAft>
                <a:spcPts val="0"/>
              </a:spcAft>
              <a:buSzPts val="1400"/>
              <a:buNone/>
              <a:defRPr/>
            </a:lvl3pPr>
            <a:lvl4pPr lvl="3" algn="ctr">
              <a:spcBef>
                <a:spcPts val="0"/>
              </a:spcBef>
              <a:spcAft>
                <a:spcPts val="0"/>
              </a:spcAft>
              <a:buSzPts val="1400"/>
              <a:buNone/>
              <a:defRPr/>
            </a:lvl4pPr>
            <a:lvl5pPr lvl="4" algn="ctr">
              <a:spcBef>
                <a:spcPts val="0"/>
              </a:spcBef>
              <a:spcAft>
                <a:spcPts val="0"/>
              </a:spcAft>
              <a:buSzPts val="1400"/>
              <a:buNone/>
              <a:defRPr/>
            </a:lvl5pPr>
            <a:lvl6pPr lvl="5" algn="ctr">
              <a:spcBef>
                <a:spcPts val="0"/>
              </a:spcBef>
              <a:spcAft>
                <a:spcPts val="0"/>
              </a:spcAft>
              <a:buSzPts val="1400"/>
              <a:buNone/>
              <a:defRPr/>
            </a:lvl6pPr>
            <a:lvl7pPr lvl="6" algn="ctr">
              <a:spcBef>
                <a:spcPts val="0"/>
              </a:spcBef>
              <a:spcAft>
                <a:spcPts val="0"/>
              </a:spcAft>
              <a:buSzPts val="1400"/>
              <a:buNone/>
              <a:defRPr/>
            </a:lvl7pPr>
            <a:lvl8pPr lvl="7" algn="ctr">
              <a:spcBef>
                <a:spcPts val="0"/>
              </a:spcBef>
              <a:spcAft>
                <a:spcPts val="0"/>
              </a:spcAft>
              <a:buSzPts val="1400"/>
              <a:buNone/>
              <a:defRPr/>
            </a:lvl8pPr>
            <a:lvl9pPr lvl="8" algn="ctr">
              <a:spcBef>
                <a:spcPts val="0"/>
              </a:spcBef>
              <a:spcAft>
                <a:spcPts val="0"/>
              </a:spcAft>
              <a:buSzPts val="1400"/>
              <a:buNone/>
              <a:defRPr/>
            </a:lvl9pPr>
          </a:lstStyle>
          <a:p/>
        </p:txBody>
      </p:sp>
      <p:sp>
        <p:nvSpPr>
          <p:cNvPr id="27" name="Google Shape;27;p4"/>
          <p:cNvSpPr txBox="1"/>
          <p:nvPr>
            <p:ph idx="1" type="body"/>
          </p:nvPr>
        </p:nvSpPr>
        <p:spPr>
          <a:xfrm>
            <a:off x="457200" y="1600200"/>
            <a:ext cx="8229600" cy="4525963"/>
          </a:xfrm>
          <a:prstGeom prst="rect">
            <a:avLst/>
          </a:prstGeom>
          <a:noFill/>
          <a:ln>
            <a:noFill/>
          </a:ln>
        </p:spPr>
        <p:txBody>
          <a:bodyPr anchorCtr="0" anchor="t" bIns="45700" lIns="91425" spcFirstLastPara="1" rIns="91425" wrap="square" tIns="45700">
            <a:noAutofit/>
          </a:bodyPr>
          <a:lstStyle>
            <a:lvl1pPr indent="-342900" lvl="0" marL="457200" algn="l">
              <a:spcBef>
                <a:spcPts val="360"/>
              </a:spcBef>
              <a:spcAft>
                <a:spcPts val="0"/>
              </a:spcAft>
              <a:buClr>
                <a:schemeClr val="dk1"/>
              </a:buClr>
              <a:buSzPts val="1800"/>
              <a:buChar char="•"/>
              <a:defRPr/>
            </a:lvl1pPr>
            <a:lvl2pPr indent="-342900" lvl="1" marL="914400" algn="l">
              <a:spcBef>
                <a:spcPts val="360"/>
              </a:spcBef>
              <a:spcAft>
                <a:spcPts val="0"/>
              </a:spcAft>
              <a:buClr>
                <a:schemeClr val="dk1"/>
              </a:buClr>
              <a:buSzPts val="1800"/>
              <a:buChar char="–"/>
              <a:defRPr/>
            </a:lvl2pPr>
            <a:lvl3pPr indent="-342900" lvl="2" marL="1371600" algn="l">
              <a:spcBef>
                <a:spcPts val="360"/>
              </a:spcBef>
              <a:spcAft>
                <a:spcPts val="0"/>
              </a:spcAft>
              <a:buClr>
                <a:schemeClr val="dk1"/>
              </a:buClr>
              <a:buSzPts val="1800"/>
              <a:buChar char="•"/>
              <a:defRPr/>
            </a:lvl3pPr>
            <a:lvl4pPr indent="-342900" lvl="3" marL="1828800" algn="l">
              <a:spcBef>
                <a:spcPts val="360"/>
              </a:spcBef>
              <a:spcAft>
                <a:spcPts val="0"/>
              </a:spcAft>
              <a:buClr>
                <a:schemeClr val="dk1"/>
              </a:buClr>
              <a:buSzPts val="1800"/>
              <a:buChar char="–"/>
              <a:defRPr/>
            </a:lvl4pPr>
            <a:lvl5pPr indent="-342900" lvl="4" marL="2286000" algn="l">
              <a:spcBef>
                <a:spcPts val="360"/>
              </a:spcBef>
              <a:spcAft>
                <a:spcPts val="0"/>
              </a:spcAft>
              <a:buClr>
                <a:schemeClr val="dk1"/>
              </a:buClr>
              <a:buSzPts val="1800"/>
              <a:buChar char="»"/>
              <a:defRPr/>
            </a:lvl5pPr>
            <a:lvl6pPr indent="-342900" lvl="5" marL="2743200" algn="l">
              <a:spcBef>
                <a:spcPts val="360"/>
              </a:spcBef>
              <a:spcAft>
                <a:spcPts val="0"/>
              </a:spcAft>
              <a:buClr>
                <a:schemeClr val="dk1"/>
              </a:buClr>
              <a:buSzPts val="1800"/>
              <a:buChar char="•"/>
              <a:defRPr/>
            </a:lvl6pPr>
            <a:lvl7pPr indent="-342900" lvl="6" marL="3200400" algn="l">
              <a:spcBef>
                <a:spcPts val="360"/>
              </a:spcBef>
              <a:spcAft>
                <a:spcPts val="0"/>
              </a:spcAft>
              <a:buClr>
                <a:schemeClr val="dk1"/>
              </a:buClr>
              <a:buSzPts val="1800"/>
              <a:buChar char="•"/>
              <a:defRPr/>
            </a:lvl7pPr>
            <a:lvl8pPr indent="-342900" lvl="7" marL="3657600" algn="l">
              <a:spcBef>
                <a:spcPts val="360"/>
              </a:spcBef>
              <a:spcAft>
                <a:spcPts val="0"/>
              </a:spcAft>
              <a:buClr>
                <a:schemeClr val="dk1"/>
              </a:buClr>
              <a:buSzPts val="1800"/>
              <a:buChar char="•"/>
              <a:defRPr/>
            </a:lvl8pPr>
            <a:lvl9pPr indent="-342900" lvl="8" marL="4114800" algn="l">
              <a:spcBef>
                <a:spcPts val="360"/>
              </a:spcBef>
              <a:spcAft>
                <a:spcPts val="0"/>
              </a:spcAft>
              <a:buClr>
                <a:schemeClr val="dk1"/>
              </a:buClr>
              <a:buSzPts val="1800"/>
              <a:buChar char="•"/>
              <a:defRPr/>
            </a:lvl9pPr>
          </a:lstStyle>
          <a:p/>
        </p:txBody>
      </p:sp>
      <p:sp>
        <p:nvSpPr>
          <p:cNvPr id="28" name="Google Shape;28;p4"/>
          <p:cNvSpPr txBox="1"/>
          <p:nvPr>
            <p:ph idx="10" type="dt"/>
          </p:nvPr>
        </p:nvSpPr>
        <p:spPr>
          <a:xfrm>
            <a:off x="457200" y="6356350"/>
            <a:ext cx="2133600" cy="365125"/>
          </a:xfrm>
          <a:prstGeom prst="rect">
            <a:avLst/>
          </a:prstGeom>
          <a:noFill/>
          <a:ln>
            <a:noFill/>
          </a:ln>
        </p:spPr>
        <p:txBody>
          <a:bodyPr anchorCtr="0" anchor="ctr" bIns="45700" lIns="91425" spcFirstLastPara="1" rIns="91425" wrap="square" tIns="4570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29" name="Google Shape;29;p4"/>
          <p:cNvSpPr txBox="1"/>
          <p:nvPr>
            <p:ph idx="11" type="ftr"/>
          </p:nvPr>
        </p:nvSpPr>
        <p:spPr>
          <a:xfrm>
            <a:off x="3124200" y="6356350"/>
            <a:ext cx="2895600" cy="365125"/>
          </a:xfrm>
          <a:prstGeom prst="rect">
            <a:avLst/>
          </a:prstGeom>
          <a:noFill/>
          <a:ln>
            <a:noFill/>
          </a:ln>
        </p:spPr>
        <p:txBody>
          <a:bodyPr anchorCtr="0" anchor="ctr" bIns="45700" lIns="91425" spcFirstLastPara="1" rIns="91425" wrap="square" tIns="4570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30" name="Google Shape;30;p4"/>
          <p:cNvSpPr txBox="1"/>
          <p:nvPr>
            <p:ph idx="12" type="sldNum"/>
          </p:nvPr>
        </p:nvSpPr>
        <p:spPr>
          <a:xfrm>
            <a:off x="6553200" y="6356350"/>
            <a:ext cx="2133600" cy="365125"/>
          </a:xfrm>
          <a:prstGeom prst="rect">
            <a:avLst/>
          </a:prstGeom>
          <a:noFill/>
          <a:ln>
            <a:noFill/>
          </a:ln>
        </p:spPr>
        <p:txBody>
          <a:bodyPr anchorCtr="0" anchor="ctr" bIns="45700" lIns="91425" spcFirstLastPara="1" rIns="91425" wrap="square" tIns="45700">
            <a:noAutofit/>
          </a:bodyPr>
          <a:lstStyle>
            <a:lvl1pPr indent="0" lvl="0" marL="0" marR="0" algn="r">
              <a:spcBef>
                <a:spcPts val="0"/>
              </a:spcBef>
              <a:spcAft>
                <a:spcPts val="0"/>
              </a:spcAft>
              <a:buNone/>
              <a:defRPr sz="1200">
                <a:solidFill>
                  <a:srgbClr val="888888"/>
                </a:solidFill>
                <a:latin typeface="Calibri"/>
                <a:ea typeface="Calibri"/>
                <a:cs typeface="Calibri"/>
                <a:sym typeface="Calibri"/>
              </a:defRPr>
            </a:lvl1pPr>
            <a:lvl2pPr indent="0" lvl="1" marL="0" marR="0" algn="r">
              <a:spcBef>
                <a:spcPts val="0"/>
              </a:spcBef>
              <a:spcAft>
                <a:spcPts val="0"/>
              </a:spcAft>
              <a:buNone/>
              <a:defRPr sz="1200">
                <a:solidFill>
                  <a:srgbClr val="888888"/>
                </a:solidFill>
                <a:latin typeface="Calibri"/>
                <a:ea typeface="Calibri"/>
                <a:cs typeface="Calibri"/>
                <a:sym typeface="Calibri"/>
              </a:defRPr>
            </a:lvl2pPr>
            <a:lvl3pPr indent="0" lvl="2" marL="0" marR="0" algn="r">
              <a:spcBef>
                <a:spcPts val="0"/>
              </a:spcBef>
              <a:spcAft>
                <a:spcPts val="0"/>
              </a:spcAft>
              <a:buNone/>
              <a:defRPr sz="1200">
                <a:solidFill>
                  <a:srgbClr val="888888"/>
                </a:solidFill>
                <a:latin typeface="Calibri"/>
                <a:ea typeface="Calibri"/>
                <a:cs typeface="Calibri"/>
                <a:sym typeface="Calibri"/>
              </a:defRPr>
            </a:lvl3pPr>
            <a:lvl4pPr indent="0" lvl="3" marL="0" marR="0" algn="r">
              <a:spcBef>
                <a:spcPts val="0"/>
              </a:spcBef>
              <a:spcAft>
                <a:spcPts val="0"/>
              </a:spcAft>
              <a:buNone/>
              <a:defRPr sz="1200">
                <a:solidFill>
                  <a:srgbClr val="888888"/>
                </a:solidFill>
                <a:latin typeface="Calibri"/>
                <a:ea typeface="Calibri"/>
                <a:cs typeface="Calibri"/>
                <a:sym typeface="Calibri"/>
              </a:defRPr>
            </a:lvl4pPr>
            <a:lvl5pPr indent="0" lvl="4" marL="0" marR="0" algn="r">
              <a:spcBef>
                <a:spcPts val="0"/>
              </a:spcBef>
              <a:spcAft>
                <a:spcPts val="0"/>
              </a:spcAft>
              <a:buNone/>
              <a:defRPr sz="1200">
                <a:solidFill>
                  <a:srgbClr val="888888"/>
                </a:solidFill>
                <a:latin typeface="Calibri"/>
                <a:ea typeface="Calibri"/>
                <a:cs typeface="Calibri"/>
                <a:sym typeface="Calibri"/>
              </a:defRPr>
            </a:lvl5pPr>
            <a:lvl6pPr indent="0" lvl="5" marL="0" marR="0" algn="r">
              <a:spcBef>
                <a:spcPts val="0"/>
              </a:spcBef>
              <a:spcAft>
                <a:spcPts val="0"/>
              </a:spcAft>
              <a:buNone/>
              <a:defRPr sz="1200">
                <a:solidFill>
                  <a:srgbClr val="888888"/>
                </a:solidFill>
                <a:latin typeface="Calibri"/>
                <a:ea typeface="Calibri"/>
                <a:cs typeface="Calibri"/>
                <a:sym typeface="Calibri"/>
              </a:defRPr>
            </a:lvl6pPr>
            <a:lvl7pPr indent="0" lvl="6" marL="0" marR="0" algn="r">
              <a:spcBef>
                <a:spcPts val="0"/>
              </a:spcBef>
              <a:spcAft>
                <a:spcPts val="0"/>
              </a:spcAft>
              <a:buNone/>
              <a:defRPr sz="1200">
                <a:solidFill>
                  <a:srgbClr val="888888"/>
                </a:solidFill>
                <a:latin typeface="Calibri"/>
                <a:ea typeface="Calibri"/>
                <a:cs typeface="Calibri"/>
                <a:sym typeface="Calibri"/>
              </a:defRPr>
            </a:lvl7pPr>
            <a:lvl8pPr indent="0" lvl="7" marL="0" marR="0" algn="r">
              <a:spcBef>
                <a:spcPts val="0"/>
              </a:spcBef>
              <a:spcAft>
                <a:spcPts val="0"/>
              </a:spcAft>
              <a:buNone/>
              <a:defRPr sz="1200">
                <a:solidFill>
                  <a:srgbClr val="888888"/>
                </a:solidFill>
                <a:latin typeface="Calibri"/>
                <a:ea typeface="Calibri"/>
                <a:cs typeface="Calibri"/>
                <a:sym typeface="Calibri"/>
              </a:defRPr>
            </a:lvl8pPr>
            <a:lvl9pPr indent="0" lvl="8" marL="0" marR="0" algn="r">
              <a:spcBef>
                <a:spcPts val="0"/>
              </a:spcBef>
              <a:spcAft>
                <a:spcPts val="0"/>
              </a:spcAft>
              <a:buNone/>
              <a:defRPr sz="1200">
                <a:solidFill>
                  <a:srgbClr val="888888"/>
                </a:solidFill>
                <a:latin typeface="Calibri"/>
                <a:ea typeface="Calibri"/>
                <a:cs typeface="Calibri"/>
                <a:sym typeface="Calibri"/>
              </a:defRPr>
            </a:lvl9pPr>
          </a:lstStyle>
          <a:p>
            <a:pPr indent="0" lvl="0" marL="0" rtl="0" algn="r">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Section Header" type="secHead">
  <p:cSld name="SECTION_HEADER">
    <p:spTree>
      <p:nvGrpSpPr>
        <p:cNvPr id="31" name="Shape 31"/>
        <p:cNvGrpSpPr/>
        <p:nvPr/>
      </p:nvGrpSpPr>
      <p:grpSpPr>
        <a:xfrm>
          <a:off x="0" y="0"/>
          <a:ext cx="0" cy="0"/>
          <a:chOff x="0" y="0"/>
          <a:chExt cx="0" cy="0"/>
        </a:xfrm>
      </p:grpSpPr>
      <p:sp>
        <p:nvSpPr>
          <p:cNvPr id="32" name="Google Shape;32;p5"/>
          <p:cNvSpPr txBox="1"/>
          <p:nvPr>
            <p:ph type="title"/>
          </p:nvPr>
        </p:nvSpPr>
        <p:spPr>
          <a:xfrm>
            <a:off x="722313" y="4406900"/>
            <a:ext cx="7772400" cy="1362075"/>
          </a:xfrm>
          <a:prstGeom prst="rect">
            <a:avLst/>
          </a:prstGeom>
          <a:noFill/>
          <a:ln>
            <a:noFill/>
          </a:ln>
        </p:spPr>
        <p:txBody>
          <a:bodyPr anchorCtr="0" anchor="t" bIns="45700" lIns="91425" spcFirstLastPara="1" rIns="91425" wrap="square" tIns="45700">
            <a:noAutofit/>
          </a:bodyPr>
          <a:lstStyle>
            <a:lvl1pPr lvl="0" algn="l">
              <a:spcBef>
                <a:spcPts val="0"/>
              </a:spcBef>
              <a:spcAft>
                <a:spcPts val="0"/>
              </a:spcAft>
              <a:buSzPts val="1400"/>
              <a:buNone/>
              <a:defRPr b="1" sz="4000" cap="none"/>
            </a:lvl1pPr>
            <a:lvl2pPr lvl="1" algn="ctr">
              <a:spcBef>
                <a:spcPts val="0"/>
              </a:spcBef>
              <a:spcAft>
                <a:spcPts val="0"/>
              </a:spcAft>
              <a:buSzPts val="1400"/>
              <a:buNone/>
              <a:defRPr/>
            </a:lvl2pPr>
            <a:lvl3pPr lvl="2" algn="ctr">
              <a:spcBef>
                <a:spcPts val="0"/>
              </a:spcBef>
              <a:spcAft>
                <a:spcPts val="0"/>
              </a:spcAft>
              <a:buSzPts val="1400"/>
              <a:buNone/>
              <a:defRPr/>
            </a:lvl3pPr>
            <a:lvl4pPr lvl="3" algn="ctr">
              <a:spcBef>
                <a:spcPts val="0"/>
              </a:spcBef>
              <a:spcAft>
                <a:spcPts val="0"/>
              </a:spcAft>
              <a:buSzPts val="1400"/>
              <a:buNone/>
              <a:defRPr/>
            </a:lvl4pPr>
            <a:lvl5pPr lvl="4" algn="ctr">
              <a:spcBef>
                <a:spcPts val="0"/>
              </a:spcBef>
              <a:spcAft>
                <a:spcPts val="0"/>
              </a:spcAft>
              <a:buSzPts val="1400"/>
              <a:buNone/>
              <a:defRPr/>
            </a:lvl5pPr>
            <a:lvl6pPr lvl="5" algn="ctr">
              <a:spcBef>
                <a:spcPts val="0"/>
              </a:spcBef>
              <a:spcAft>
                <a:spcPts val="0"/>
              </a:spcAft>
              <a:buSzPts val="1400"/>
              <a:buNone/>
              <a:defRPr/>
            </a:lvl6pPr>
            <a:lvl7pPr lvl="6" algn="ctr">
              <a:spcBef>
                <a:spcPts val="0"/>
              </a:spcBef>
              <a:spcAft>
                <a:spcPts val="0"/>
              </a:spcAft>
              <a:buSzPts val="1400"/>
              <a:buNone/>
              <a:defRPr/>
            </a:lvl7pPr>
            <a:lvl8pPr lvl="7" algn="ctr">
              <a:spcBef>
                <a:spcPts val="0"/>
              </a:spcBef>
              <a:spcAft>
                <a:spcPts val="0"/>
              </a:spcAft>
              <a:buSzPts val="1400"/>
              <a:buNone/>
              <a:defRPr/>
            </a:lvl8pPr>
            <a:lvl9pPr lvl="8" algn="ctr">
              <a:spcBef>
                <a:spcPts val="0"/>
              </a:spcBef>
              <a:spcAft>
                <a:spcPts val="0"/>
              </a:spcAft>
              <a:buSzPts val="1400"/>
              <a:buNone/>
              <a:defRPr/>
            </a:lvl9pPr>
          </a:lstStyle>
          <a:p/>
        </p:txBody>
      </p:sp>
      <p:sp>
        <p:nvSpPr>
          <p:cNvPr id="33" name="Google Shape;33;p5"/>
          <p:cNvSpPr txBox="1"/>
          <p:nvPr>
            <p:ph idx="1" type="body"/>
          </p:nvPr>
        </p:nvSpPr>
        <p:spPr>
          <a:xfrm>
            <a:off x="722313" y="2906713"/>
            <a:ext cx="7772400" cy="1500187"/>
          </a:xfrm>
          <a:prstGeom prst="rect">
            <a:avLst/>
          </a:prstGeom>
          <a:noFill/>
          <a:ln>
            <a:noFill/>
          </a:ln>
        </p:spPr>
        <p:txBody>
          <a:bodyPr anchorCtr="0" anchor="b" bIns="45700" lIns="91425" spcFirstLastPara="1" rIns="91425" wrap="square" tIns="45700">
            <a:noAutofit/>
          </a:bodyPr>
          <a:lstStyle>
            <a:lvl1pPr indent="-228600" lvl="0" marL="457200" algn="l">
              <a:spcBef>
                <a:spcPts val="400"/>
              </a:spcBef>
              <a:spcAft>
                <a:spcPts val="0"/>
              </a:spcAft>
              <a:buClr>
                <a:srgbClr val="888888"/>
              </a:buClr>
              <a:buSzPts val="2000"/>
              <a:buNone/>
              <a:defRPr sz="2000">
                <a:solidFill>
                  <a:srgbClr val="888888"/>
                </a:solidFill>
              </a:defRPr>
            </a:lvl1pPr>
            <a:lvl2pPr indent="-228600" lvl="1" marL="914400" algn="l">
              <a:spcBef>
                <a:spcPts val="360"/>
              </a:spcBef>
              <a:spcAft>
                <a:spcPts val="0"/>
              </a:spcAft>
              <a:buClr>
                <a:srgbClr val="888888"/>
              </a:buClr>
              <a:buSzPts val="1800"/>
              <a:buNone/>
              <a:defRPr sz="1800">
                <a:solidFill>
                  <a:srgbClr val="888888"/>
                </a:solidFill>
              </a:defRPr>
            </a:lvl2pPr>
            <a:lvl3pPr indent="-228600" lvl="2" marL="1371600" algn="l">
              <a:spcBef>
                <a:spcPts val="320"/>
              </a:spcBef>
              <a:spcAft>
                <a:spcPts val="0"/>
              </a:spcAft>
              <a:buClr>
                <a:srgbClr val="888888"/>
              </a:buClr>
              <a:buSzPts val="1600"/>
              <a:buNone/>
              <a:defRPr sz="1600">
                <a:solidFill>
                  <a:srgbClr val="888888"/>
                </a:solidFill>
              </a:defRPr>
            </a:lvl3pPr>
            <a:lvl4pPr indent="-228600" lvl="3" marL="1828800" algn="l">
              <a:spcBef>
                <a:spcPts val="280"/>
              </a:spcBef>
              <a:spcAft>
                <a:spcPts val="0"/>
              </a:spcAft>
              <a:buClr>
                <a:srgbClr val="888888"/>
              </a:buClr>
              <a:buSzPts val="1400"/>
              <a:buNone/>
              <a:defRPr sz="1400">
                <a:solidFill>
                  <a:srgbClr val="888888"/>
                </a:solidFill>
              </a:defRPr>
            </a:lvl4pPr>
            <a:lvl5pPr indent="-228600" lvl="4" marL="2286000" algn="l">
              <a:spcBef>
                <a:spcPts val="280"/>
              </a:spcBef>
              <a:spcAft>
                <a:spcPts val="0"/>
              </a:spcAft>
              <a:buClr>
                <a:srgbClr val="888888"/>
              </a:buClr>
              <a:buSzPts val="1400"/>
              <a:buNone/>
              <a:defRPr sz="1400">
                <a:solidFill>
                  <a:srgbClr val="888888"/>
                </a:solidFill>
              </a:defRPr>
            </a:lvl5pPr>
            <a:lvl6pPr indent="-228600" lvl="5" marL="2743200" algn="l">
              <a:spcBef>
                <a:spcPts val="280"/>
              </a:spcBef>
              <a:spcAft>
                <a:spcPts val="0"/>
              </a:spcAft>
              <a:buClr>
                <a:srgbClr val="888888"/>
              </a:buClr>
              <a:buSzPts val="1400"/>
              <a:buNone/>
              <a:defRPr sz="1400">
                <a:solidFill>
                  <a:srgbClr val="888888"/>
                </a:solidFill>
              </a:defRPr>
            </a:lvl6pPr>
            <a:lvl7pPr indent="-228600" lvl="6" marL="3200400" algn="l">
              <a:spcBef>
                <a:spcPts val="280"/>
              </a:spcBef>
              <a:spcAft>
                <a:spcPts val="0"/>
              </a:spcAft>
              <a:buClr>
                <a:srgbClr val="888888"/>
              </a:buClr>
              <a:buSzPts val="1400"/>
              <a:buNone/>
              <a:defRPr sz="1400">
                <a:solidFill>
                  <a:srgbClr val="888888"/>
                </a:solidFill>
              </a:defRPr>
            </a:lvl7pPr>
            <a:lvl8pPr indent="-228600" lvl="7" marL="3657600" algn="l">
              <a:spcBef>
                <a:spcPts val="280"/>
              </a:spcBef>
              <a:spcAft>
                <a:spcPts val="0"/>
              </a:spcAft>
              <a:buClr>
                <a:srgbClr val="888888"/>
              </a:buClr>
              <a:buSzPts val="1400"/>
              <a:buNone/>
              <a:defRPr sz="1400">
                <a:solidFill>
                  <a:srgbClr val="888888"/>
                </a:solidFill>
              </a:defRPr>
            </a:lvl8pPr>
            <a:lvl9pPr indent="-228600" lvl="8" marL="4114800" algn="l">
              <a:spcBef>
                <a:spcPts val="280"/>
              </a:spcBef>
              <a:spcAft>
                <a:spcPts val="0"/>
              </a:spcAft>
              <a:buClr>
                <a:srgbClr val="888888"/>
              </a:buClr>
              <a:buSzPts val="1400"/>
              <a:buNone/>
              <a:defRPr sz="1400">
                <a:solidFill>
                  <a:srgbClr val="888888"/>
                </a:solidFill>
              </a:defRPr>
            </a:lvl9pPr>
          </a:lstStyle>
          <a:p/>
        </p:txBody>
      </p:sp>
      <p:sp>
        <p:nvSpPr>
          <p:cNvPr id="34" name="Google Shape;34;p5"/>
          <p:cNvSpPr txBox="1"/>
          <p:nvPr>
            <p:ph idx="10" type="dt"/>
          </p:nvPr>
        </p:nvSpPr>
        <p:spPr>
          <a:xfrm>
            <a:off x="457200" y="6356350"/>
            <a:ext cx="2133600" cy="365125"/>
          </a:xfrm>
          <a:prstGeom prst="rect">
            <a:avLst/>
          </a:prstGeom>
          <a:noFill/>
          <a:ln>
            <a:noFill/>
          </a:ln>
        </p:spPr>
        <p:txBody>
          <a:bodyPr anchorCtr="0" anchor="ctr" bIns="45700" lIns="91425" spcFirstLastPara="1" rIns="91425" wrap="square" tIns="4570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35" name="Google Shape;35;p5"/>
          <p:cNvSpPr txBox="1"/>
          <p:nvPr>
            <p:ph idx="11" type="ftr"/>
          </p:nvPr>
        </p:nvSpPr>
        <p:spPr>
          <a:xfrm>
            <a:off x="3124200" y="6356350"/>
            <a:ext cx="2895600" cy="365125"/>
          </a:xfrm>
          <a:prstGeom prst="rect">
            <a:avLst/>
          </a:prstGeom>
          <a:noFill/>
          <a:ln>
            <a:noFill/>
          </a:ln>
        </p:spPr>
        <p:txBody>
          <a:bodyPr anchorCtr="0" anchor="ctr" bIns="45700" lIns="91425" spcFirstLastPara="1" rIns="91425" wrap="square" tIns="4570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36" name="Google Shape;36;p5"/>
          <p:cNvSpPr txBox="1"/>
          <p:nvPr>
            <p:ph idx="12" type="sldNum"/>
          </p:nvPr>
        </p:nvSpPr>
        <p:spPr>
          <a:xfrm>
            <a:off x="6553200" y="6356350"/>
            <a:ext cx="2133600" cy="365125"/>
          </a:xfrm>
          <a:prstGeom prst="rect">
            <a:avLst/>
          </a:prstGeom>
          <a:noFill/>
          <a:ln>
            <a:noFill/>
          </a:ln>
        </p:spPr>
        <p:txBody>
          <a:bodyPr anchorCtr="0" anchor="ctr" bIns="45700" lIns="91425" spcFirstLastPara="1" rIns="91425" wrap="square" tIns="45700">
            <a:noAutofit/>
          </a:bodyPr>
          <a:lstStyle>
            <a:lvl1pPr indent="0" lvl="0" marL="0" marR="0" algn="r">
              <a:spcBef>
                <a:spcPts val="0"/>
              </a:spcBef>
              <a:spcAft>
                <a:spcPts val="0"/>
              </a:spcAft>
              <a:buNone/>
              <a:defRPr sz="1200">
                <a:solidFill>
                  <a:srgbClr val="888888"/>
                </a:solidFill>
                <a:latin typeface="Calibri"/>
                <a:ea typeface="Calibri"/>
                <a:cs typeface="Calibri"/>
                <a:sym typeface="Calibri"/>
              </a:defRPr>
            </a:lvl1pPr>
            <a:lvl2pPr indent="0" lvl="1" marL="0" marR="0" algn="r">
              <a:spcBef>
                <a:spcPts val="0"/>
              </a:spcBef>
              <a:spcAft>
                <a:spcPts val="0"/>
              </a:spcAft>
              <a:buNone/>
              <a:defRPr sz="1200">
                <a:solidFill>
                  <a:srgbClr val="888888"/>
                </a:solidFill>
                <a:latin typeface="Calibri"/>
                <a:ea typeface="Calibri"/>
                <a:cs typeface="Calibri"/>
                <a:sym typeface="Calibri"/>
              </a:defRPr>
            </a:lvl2pPr>
            <a:lvl3pPr indent="0" lvl="2" marL="0" marR="0" algn="r">
              <a:spcBef>
                <a:spcPts val="0"/>
              </a:spcBef>
              <a:spcAft>
                <a:spcPts val="0"/>
              </a:spcAft>
              <a:buNone/>
              <a:defRPr sz="1200">
                <a:solidFill>
                  <a:srgbClr val="888888"/>
                </a:solidFill>
                <a:latin typeface="Calibri"/>
                <a:ea typeface="Calibri"/>
                <a:cs typeface="Calibri"/>
                <a:sym typeface="Calibri"/>
              </a:defRPr>
            </a:lvl3pPr>
            <a:lvl4pPr indent="0" lvl="3" marL="0" marR="0" algn="r">
              <a:spcBef>
                <a:spcPts val="0"/>
              </a:spcBef>
              <a:spcAft>
                <a:spcPts val="0"/>
              </a:spcAft>
              <a:buNone/>
              <a:defRPr sz="1200">
                <a:solidFill>
                  <a:srgbClr val="888888"/>
                </a:solidFill>
                <a:latin typeface="Calibri"/>
                <a:ea typeface="Calibri"/>
                <a:cs typeface="Calibri"/>
                <a:sym typeface="Calibri"/>
              </a:defRPr>
            </a:lvl4pPr>
            <a:lvl5pPr indent="0" lvl="4" marL="0" marR="0" algn="r">
              <a:spcBef>
                <a:spcPts val="0"/>
              </a:spcBef>
              <a:spcAft>
                <a:spcPts val="0"/>
              </a:spcAft>
              <a:buNone/>
              <a:defRPr sz="1200">
                <a:solidFill>
                  <a:srgbClr val="888888"/>
                </a:solidFill>
                <a:latin typeface="Calibri"/>
                <a:ea typeface="Calibri"/>
                <a:cs typeface="Calibri"/>
                <a:sym typeface="Calibri"/>
              </a:defRPr>
            </a:lvl5pPr>
            <a:lvl6pPr indent="0" lvl="5" marL="0" marR="0" algn="r">
              <a:spcBef>
                <a:spcPts val="0"/>
              </a:spcBef>
              <a:spcAft>
                <a:spcPts val="0"/>
              </a:spcAft>
              <a:buNone/>
              <a:defRPr sz="1200">
                <a:solidFill>
                  <a:srgbClr val="888888"/>
                </a:solidFill>
                <a:latin typeface="Calibri"/>
                <a:ea typeface="Calibri"/>
                <a:cs typeface="Calibri"/>
                <a:sym typeface="Calibri"/>
              </a:defRPr>
            </a:lvl6pPr>
            <a:lvl7pPr indent="0" lvl="6" marL="0" marR="0" algn="r">
              <a:spcBef>
                <a:spcPts val="0"/>
              </a:spcBef>
              <a:spcAft>
                <a:spcPts val="0"/>
              </a:spcAft>
              <a:buNone/>
              <a:defRPr sz="1200">
                <a:solidFill>
                  <a:srgbClr val="888888"/>
                </a:solidFill>
                <a:latin typeface="Calibri"/>
                <a:ea typeface="Calibri"/>
                <a:cs typeface="Calibri"/>
                <a:sym typeface="Calibri"/>
              </a:defRPr>
            </a:lvl7pPr>
            <a:lvl8pPr indent="0" lvl="7" marL="0" marR="0" algn="r">
              <a:spcBef>
                <a:spcPts val="0"/>
              </a:spcBef>
              <a:spcAft>
                <a:spcPts val="0"/>
              </a:spcAft>
              <a:buNone/>
              <a:defRPr sz="1200">
                <a:solidFill>
                  <a:srgbClr val="888888"/>
                </a:solidFill>
                <a:latin typeface="Calibri"/>
                <a:ea typeface="Calibri"/>
                <a:cs typeface="Calibri"/>
                <a:sym typeface="Calibri"/>
              </a:defRPr>
            </a:lvl8pPr>
            <a:lvl9pPr indent="0" lvl="8" marL="0" marR="0" algn="r">
              <a:spcBef>
                <a:spcPts val="0"/>
              </a:spcBef>
              <a:spcAft>
                <a:spcPts val="0"/>
              </a:spcAft>
              <a:buNone/>
              <a:defRPr sz="1200">
                <a:solidFill>
                  <a:srgbClr val="888888"/>
                </a:solidFill>
                <a:latin typeface="Calibri"/>
                <a:ea typeface="Calibri"/>
                <a:cs typeface="Calibri"/>
                <a:sym typeface="Calibri"/>
              </a:defRPr>
            </a:lvl9pPr>
          </a:lstStyle>
          <a:p>
            <a:pPr indent="0" lvl="0" marL="0" rtl="0" algn="r">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wo Content" type="twoObj">
  <p:cSld name="TWO_OBJECTS">
    <p:spTree>
      <p:nvGrpSpPr>
        <p:cNvPr id="37" name="Shape 37"/>
        <p:cNvGrpSpPr/>
        <p:nvPr/>
      </p:nvGrpSpPr>
      <p:grpSpPr>
        <a:xfrm>
          <a:off x="0" y="0"/>
          <a:ext cx="0" cy="0"/>
          <a:chOff x="0" y="0"/>
          <a:chExt cx="0" cy="0"/>
        </a:xfrm>
      </p:grpSpPr>
      <p:sp>
        <p:nvSpPr>
          <p:cNvPr id="38" name="Google Shape;38;p6"/>
          <p:cNvSpPr txBox="1"/>
          <p:nvPr>
            <p:ph type="title"/>
          </p:nvPr>
        </p:nvSpPr>
        <p:spPr>
          <a:xfrm>
            <a:off x="457200" y="274638"/>
            <a:ext cx="8229600" cy="1143000"/>
          </a:xfrm>
          <a:prstGeom prst="rect">
            <a:avLst/>
          </a:prstGeom>
          <a:noFill/>
          <a:ln>
            <a:noFill/>
          </a:ln>
        </p:spPr>
        <p:txBody>
          <a:bodyPr anchorCtr="0" anchor="ctr" bIns="45700" lIns="91425" spcFirstLastPara="1" rIns="91425" wrap="square" tIns="45700">
            <a:noAutofit/>
          </a:bodyPr>
          <a:lstStyle>
            <a:lvl1pPr lvl="0" algn="ctr">
              <a:spcBef>
                <a:spcPts val="0"/>
              </a:spcBef>
              <a:spcAft>
                <a:spcPts val="0"/>
              </a:spcAft>
              <a:buSzPts val="1400"/>
              <a:buNone/>
              <a:defRPr/>
            </a:lvl1pPr>
            <a:lvl2pPr lvl="1" algn="ctr">
              <a:spcBef>
                <a:spcPts val="0"/>
              </a:spcBef>
              <a:spcAft>
                <a:spcPts val="0"/>
              </a:spcAft>
              <a:buSzPts val="1400"/>
              <a:buNone/>
              <a:defRPr/>
            </a:lvl2pPr>
            <a:lvl3pPr lvl="2" algn="ctr">
              <a:spcBef>
                <a:spcPts val="0"/>
              </a:spcBef>
              <a:spcAft>
                <a:spcPts val="0"/>
              </a:spcAft>
              <a:buSzPts val="1400"/>
              <a:buNone/>
              <a:defRPr/>
            </a:lvl3pPr>
            <a:lvl4pPr lvl="3" algn="ctr">
              <a:spcBef>
                <a:spcPts val="0"/>
              </a:spcBef>
              <a:spcAft>
                <a:spcPts val="0"/>
              </a:spcAft>
              <a:buSzPts val="1400"/>
              <a:buNone/>
              <a:defRPr/>
            </a:lvl4pPr>
            <a:lvl5pPr lvl="4" algn="ctr">
              <a:spcBef>
                <a:spcPts val="0"/>
              </a:spcBef>
              <a:spcAft>
                <a:spcPts val="0"/>
              </a:spcAft>
              <a:buSzPts val="1400"/>
              <a:buNone/>
              <a:defRPr/>
            </a:lvl5pPr>
            <a:lvl6pPr lvl="5" algn="ctr">
              <a:spcBef>
                <a:spcPts val="0"/>
              </a:spcBef>
              <a:spcAft>
                <a:spcPts val="0"/>
              </a:spcAft>
              <a:buSzPts val="1400"/>
              <a:buNone/>
              <a:defRPr/>
            </a:lvl6pPr>
            <a:lvl7pPr lvl="6" algn="ctr">
              <a:spcBef>
                <a:spcPts val="0"/>
              </a:spcBef>
              <a:spcAft>
                <a:spcPts val="0"/>
              </a:spcAft>
              <a:buSzPts val="1400"/>
              <a:buNone/>
              <a:defRPr/>
            </a:lvl7pPr>
            <a:lvl8pPr lvl="7" algn="ctr">
              <a:spcBef>
                <a:spcPts val="0"/>
              </a:spcBef>
              <a:spcAft>
                <a:spcPts val="0"/>
              </a:spcAft>
              <a:buSzPts val="1400"/>
              <a:buNone/>
              <a:defRPr/>
            </a:lvl8pPr>
            <a:lvl9pPr lvl="8" algn="ctr">
              <a:spcBef>
                <a:spcPts val="0"/>
              </a:spcBef>
              <a:spcAft>
                <a:spcPts val="0"/>
              </a:spcAft>
              <a:buSzPts val="1400"/>
              <a:buNone/>
              <a:defRPr/>
            </a:lvl9pPr>
          </a:lstStyle>
          <a:p/>
        </p:txBody>
      </p:sp>
      <p:sp>
        <p:nvSpPr>
          <p:cNvPr id="39" name="Google Shape;39;p6"/>
          <p:cNvSpPr txBox="1"/>
          <p:nvPr>
            <p:ph idx="1" type="body"/>
          </p:nvPr>
        </p:nvSpPr>
        <p:spPr>
          <a:xfrm>
            <a:off x="457200" y="1600200"/>
            <a:ext cx="4038600" cy="4525963"/>
          </a:xfrm>
          <a:prstGeom prst="rect">
            <a:avLst/>
          </a:prstGeom>
          <a:noFill/>
          <a:ln>
            <a:noFill/>
          </a:ln>
        </p:spPr>
        <p:txBody>
          <a:bodyPr anchorCtr="0" anchor="t" bIns="45700" lIns="91425" spcFirstLastPara="1" rIns="91425" wrap="square" tIns="45700">
            <a:noAutofit/>
          </a:bodyPr>
          <a:lstStyle>
            <a:lvl1pPr indent="-406400" lvl="0" marL="457200" algn="l">
              <a:spcBef>
                <a:spcPts val="560"/>
              </a:spcBef>
              <a:spcAft>
                <a:spcPts val="0"/>
              </a:spcAft>
              <a:buClr>
                <a:schemeClr val="dk1"/>
              </a:buClr>
              <a:buSzPts val="2800"/>
              <a:buChar char="•"/>
              <a:defRPr sz="2800"/>
            </a:lvl1pPr>
            <a:lvl2pPr indent="-381000" lvl="1" marL="914400" algn="l">
              <a:spcBef>
                <a:spcPts val="480"/>
              </a:spcBef>
              <a:spcAft>
                <a:spcPts val="0"/>
              </a:spcAft>
              <a:buClr>
                <a:schemeClr val="dk1"/>
              </a:buClr>
              <a:buSzPts val="2400"/>
              <a:buChar char="–"/>
              <a:defRPr sz="2400"/>
            </a:lvl2pPr>
            <a:lvl3pPr indent="-355600" lvl="2" marL="1371600" algn="l">
              <a:spcBef>
                <a:spcPts val="400"/>
              </a:spcBef>
              <a:spcAft>
                <a:spcPts val="0"/>
              </a:spcAft>
              <a:buClr>
                <a:schemeClr val="dk1"/>
              </a:buClr>
              <a:buSzPts val="2000"/>
              <a:buChar char="•"/>
              <a:defRPr sz="2000"/>
            </a:lvl3pPr>
            <a:lvl4pPr indent="-342900" lvl="3" marL="1828800" algn="l">
              <a:spcBef>
                <a:spcPts val="360"/>
              </a:spcBef>
              <a:spcAft>
                <a:spcPts val="0"/>
              </a:spcAft>
              <a:buClr>
                <a:schemeClr val="dk1"/>
              </a:buClr>
              <a:buSzPts val="1800"/>
              <a:buChar char="–"/>
              <a:defRPr sz="1800"/>
            </a:lvl4pPr>
            <a:lvl5pPr indent="-342900" lvl="4" marL="2286000" algn="l">
              <a:spcBef>
                <a:spcPts val="360"/>
              </a:spcBef>
              <a:spcAft>
                <a:spcPts val="0"/>
              </a:spcAft>
              <a:buClr>
                <a:schemeClr val="dk1"/>
              </a:buClr>
              <a:buSzPts val="1800"/>
              <a:buChar char="»"/>
              <a:defRPr sz="1800"/>
            </a:lvl5pPr>
            <a:lvl6pPr indent="-342900" lvl="5" marL="2743200" algn="l">
              <a:spcBef>
                <a:spcPts val="360"/>
              </a:spcBef>
              <a:spcAft>
                <a:spcPts val="0"/>
              </a:spcAft>
              <a:buClr>
                <a:schemeClr val="dk1"/>
              </a:buClr>
              <a:buSzPts val="1800"/>
              <a:buChar char="•"/>
              <a:defRPr sz="1800"/>
            </a:lvl6pPr>
            <a:lvl7pPr indent="-342900" lvl="6" marL="3200400" algn="l">
              <a:spcBef>
                <a:spcPts val="360"/>
              </a:spcBef>
              <a:spcAft>
                <a:spcPts val="0"/>
              </a:spcAft>
              <a:buClr>
                <a:schemeClr val="dk1"/>
              </a:buClr>
              <a:buSzPts val="1800"/>
              <a:buChar char="•"/>
              <a:defRPr sz="1800"/>
            </a:lvl7pPr>
            <a:lvl8pPr indent="-342900" lvl="7" marL="3657600" algn="l">
              <a:spcBef>
                <a:spcPts val="360"/>
              </a:spcBef>
              <a:spcAft>
                <a:spcPts val="0"/>
              </a:spcAft>
              <a:buClr>
                <a:schemeClr val="dk1"/>
              </a:buClr>
              <a:buSzPts val="1800"/>
              <a:buChar char="•"/>
              <a:defRPr sz="1800"/>
            </a:lvl8pPr>
            <a:lvl9pPr indent="-342900" lvl="8" marL="4114800" algn="l">
              <a:spcBef>
                <a:spcPts val="360"/>
              </a:spcBef>
              <a:spcAft>
                <a:spcPts val="0"/>
              </a:spcAft>
              <a:buClr>
                <a:schemeClr val="dk1"/>
              </a:buClr>
              <a:buSzPts val="1800"/>
              <a:buChar char="•"/>
              <a:defRPr sz="1800"/>
            </a:lvl9pPr>
          </a:lstStyle>
          <a:p/>
        </p:txBody>
      </p:sp>
      <p:sp>
        <p:nvSpPr>
          <p:cNvPr id="40" name="Google Shape;40;p6"/>
          <p:cNvSpPr txBox="1"/>
          <p:nvPr>
            <p:ph idx="2" type="body"/>
          </p:nvPr>
        </p:nvSpPr>
        <p:spPr>
          <a:xfrm>
            <a:off x="4648200" y="1600200"/>
            <a:ext cx="4038600" cy="4525963"/>
          </a:xfrm>
          <a:prstGeom prst="rect">
            <a:avLst/>
          </a:prstGeom>
          <a:noFill/>
          <a:ln>
            <a:noFill/>
          </a:ln>
        </p:spPr>
        <p:txBody>
          <a:bodyPr anchorCtr="0" anchor="t" bIns="45700" lIns="91425" spcFirstLastPara="1" rIns="91425" wrap="square" tIns="45700">
            <a:noAutofit/>
          </a:bodyPr>
          <a:lstStyle>
            <a:lvl1pPr indent="-406400" lvl="0" marL="457200" algn="l">
              <a:spcBef>
                <a:spcPts val="560"/>
              </a:spcBef>
              <a:spcAft>
                <a:spcPts val="0"/>
              </a:spcAft>
              <a:buClr>
                <a:schemeClr val="dk1"/>
              </a:buClr>
              <a:buSzPts val="2800"/>
              <a:buChar char="•"/>
              <a:defRPr sz="2800"/>
            </a:lvl1pPr>
            <a:lvl2pPr indent="-381000" lvl="1" marL="914400" algn="l">
              <a:spcBef>
                <a:spcPts val="480"/>
              </a:spcBef>
              <a:spcAft>
                <a:spcPts val="0"/>
              </a:spcAft>
              <a:buClr>
                <a:schemeClr val="dk1"/>
              </a:buClr>
              <a:buSzPts val="2400"/>
              <a:buChar char="–"/>
              <a:defRPr sz="2400"/>
            </a:lvl2pPr>
            <a:lvl3pPr indent="-355600" lvl="2" marL="1371600" algn="l">
              <a:spcBef>
                <a:spcPts val="400"/>
              </a:spcBef>
              <a:spcAft>
                <a:spcPts val="0"/>
              </a:spcAft>
              <a:buClr>
                <a:schemeClr val="dk1"/>
              </a:buClr>
              <a:buSzPts val="2000"/>
              <a:buChar char="•"/>
              <a:defRPr sz="2000"/>
            </a:lvl3pPr>
            <a:lvl4pPr indent="-342900" lvl="3" marL="1828800" algn="l">
              <a:spcBef>
                <a:spcPts val="360"/>
              </a:spcBef>
              <a:spcAft>
                <a:spcPts val="0"/>
              </a:spcAft>
              <a:buClr>
                <a:schemeClr val="dk1"/>
              </a:buClr>
              <a:buSzPts val="1800"/>
              <a:buChar char="–"/>
              <a:defRPr sz="1800"/>
            </a:lvl4pPr>
            <a:lvl5pPr indent="-342900" lvl="4" marL="2286000" algn="l">
              <a:spcBef>
                <a:spcPts val="360"/>
              </a:spcBef>
              <a:spcAft>
                <a:spcPts val="0"/>
              </a:spcAft>
              <a:buClr>
                <a:schemeClr val="dk1"/>
              </a:buClr>
              <a:buSzPts val="1800"/>
              <a:buChar char="»"/>
              <a:defRPr sz="1800"/>
            </a:lvl5pPr>
            <a:lvl6pPr indent="-342900" lvl="5" marL="2743200" algn="l">
              <a:spcBef>
                <a:spcPts val="360"/>
              </a:spcBef>
              <a:spcAft>
                <a:spcPts val="0"/>
              </a:spcAft>
              <a:buClr>
                <a:schemeClr val="dk1"/>
              </a:buClr>
              <a:buSzPts val="1800"/>
              <a:buChar char="•"/>
              <a:defRPr sz="1800"/>
            </a:lvl6pPr>
            <a:lvl7pPr indent="-342900" lvl="6" marL="3200400" algn="l">
              <a:spcBef>
                <a:spcPts val="360"/>
              </a:spcBef>
              <a:spcAft>
                <a:spcPts val="0"/>
              </a:spcAft>
              <a:buClr>
                <a:schemeClr val="dk1"/>
              </a:buClr>
              <a:buSzPts val="1800"/>
              <a:buChar char="•"/>
              <a:defRPr sz="1800"/>
            </a:lvl7pPr>
            <a:lvl8pPr indent="-342900" lvl="7" marL="3657600" algn="l">
              <a:spcBef>
                <a:spcPts val="360"/>
              </a:spcBef>
              <a:spcAft>
                <a:spcPts val="0"/>
              </a:spcAft>
              <a:buClr>
                <a:schemeClr val="dk1"/>
              </a:buClr>
              <a:buSzPts val="1800"/>
              <a:buChar char="•"/>
              <a:defRPr sz="1800"/>
            </a:lvl8pPr>
            <a:lvl9pPr indent="-342900" lvl="8" marL="4114800" algn="l">
              <a:spcBef>
                <a:spcPts val="360"/>
              </a:spcBef>
              <a:spcAft>
                <a:spcPts val="0"/>
              </a:spcAft>
              <a:buClr>
                <a:schemeClr val="dk1"/>
              </a:buClr>
              <a:buSzPts val="1800"/>
              <a:buChar char="•"/>
              <a:defRPr sz="1800"/>
            </a:lvl9pPr>
          </a:lstStyle>
          <a:p/>
        </p:txBody>
      </p:sp>
      <p:sp>
        <p:nvSpPr>
          <p:cNvPr id="41" name="Google Shape;41;p6"/>
          <p:cNvSpPr txBox="1"/>
          <p:nvPr>
            <p:ph idx="10" type="dt"/>
          </p:nvPr>
        </p:nvSpPr>
        <p:spPr>
          <a:xfrm>
            <a:off x="457200" y="6356350"/>
            <a:ext cx="2133600" cy="365125"/>
          </a:xfrm>
          <a:prstGeom prst="rect">
            <a:avLst/>
          </a:prstGeom>
          <a:noFill/>
          <a:ln>
            <a:noFill/>
          </a:ln>
        </p:spPr>
        <p:txBody>
          <a:bodyPr anchorCtr="0" anchor="ctr" bIns="45700" lIns="91425" spcFirstLastPara="1" rIns="91425" wrap="square" tIns="4570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42" name="Google Shape;42;p6"/>
          <p:cNvSpPr txBox="1"/>
          <p:nvPr>
            <p:ph idx="11" type="ftr"/>
          </p:nvPr>
        </p:nvSpPr>
        <p:spPr>
          <a:xfrm>
            <a:off x="3124200" y="6356350"/>
            <a:ext cx="2895600" cy="365125"/>
          </a:xfrm>
          <a:prstGeom prst="rect">
            <a:avLst/>
          </a:prstGeom>
          <a:noFill/>
          <a:ln>
            <a:noFill/>
          </a:ln>
        </p:spPr>
        <p:txBody>
          <a:bodyPr anchorCtr="0" anchor="ctr" bIns="45700" lIns="91425" spcFirstLastPara="1" rIns="91425" wrap="square" tIns="4570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43" name="Google Shape;43;p6"/>
          <p:cNvSpPr txBox="1"/>
          <p:nvPr>
            <p:ph idx="12" type="sldNum"/>
          </p:nvPr>
        </p:nvSpPr>
        <p:spPr>
          <a:xfrm>
            <a:off x="6553200" y="6356350"/>
            <a:ext cx="2133600" cy="365125"/>
          </a:xfrm>
          <a:prstGeom prst="rect">
            <a:avLst/>
          </a:prstGeom>
          <a:noFill/>
          <a:ln>
            <a:noFill/>
          </a:ln>
        </p:spPr>
        <p:txBody>
          <a:bodyPr anchorCtr="0" anchor="ctr" bIns="45700" lIns="91425" spcFirstLastPara="1" rIns="91425" wrap="square" tIns="45700">
            <a:noAutofit/>
          </a:bodyPr>
          <a:lstStyle>
            <a:lvl1pPr indent="0" lvl="0" marL="0" marR="0" algn="r">
              <a:spcBef>
                <a:spcPts val="0"/>
              </a:spcBef>
              <a:spcAft>
                <a:spcPts val="0"/>
              </a:spcAft>
              <a:buNone/>
              <a:defRPr sz="1200">
                <a:solidFill>
                  <a:srgbClr val="888888"/>
                </a:solidFill>
                <a:latin typeface="Calibri"/>
                <a:ea typeface="Calibri"/>
                <a:cs typeface="Calibri"/>
                <a:sym typeface="Calibri"/>
              </a:defRPr>
            </a:lvl1pPr>
            <a:lvl2pPr indent="0" lvl="1" marL="0" marR="0" algn="r">
              <a:spcBef>
                <a:spcPts val="0"/>
              </a:spcBef>
              <a:spcAft>
                <a:spcPts val="0"/>
              </a:spcAft>
              <a:buNone/>
              <a:defRPr sz="1200">
                <a:solidFill>
                  <a:srgbClr val="888888"/>
                </a:solidFill>
                <a:latin typeface="Calibri"/>
                <a:ea typeface="Calibri"/>
                <a:cs typeface="Calibri"/>
                <a:sym typeface="Calibri"/>
              </a:defRPr>
            </a:lvl2pPr>
            <a:lvl3pPr indent="0" lvl="2" marL="0" marR="0" algn="r">
              <a:spcBef>
                <a:spcPts val="0"/>
              </a:spcBef>
              <a:spcAft>
                <a:spcPts val="0"/>
              </a:spcAft>
              <a:buNone/>
              <a:defRPr sz="1200">
                <a:solidFill>
                  <a:srgbClr val="888888"/>
                </a:solidFill>
                <a:latin typeface="Calibri"/>
                <a:ea typeface="Calibri"/>
                <a:cs typeface="Calibri"/>
                <a:sym typeface="Calibri"/>
              </a:defRPr>
            </a:lvl3pPr>
            <a:lvl4pPr indent="0" lvl="3" marL="0" marR="0" algn="r">
              <a:spcBef>
                <a:spcPts val="0"/>
              </a:spcBef>
              <a:spcAft>
                <a:spcPts val="0"/>
              </a:spcAft>
              <a:buNone/>
              <a:defRPr sz="1200">
                <a:solidFill>
                  <a:srgbClr val="888888"/>
                </a:solidFill>
                <a:latin typeface="Calibri"/>
                <a:ea typeface="Calibri"/>
                <a:cs typeface="Calibri"/>
                <a:sym typeface="Calibri"/>
              </a:defRPr>
            </a:lvl4pPr>
            <a:lvl5pPr indent="0" lvl="4" marL="0" marR="0" algn="r">
              <a:spcBef>
                <a:spcPts val="0"/>
              </a:spcBef>
              <a:spcAft>
                <a:spcPts val="0"/>
              </a:spcAft>
              <a:buNone/>
              <a:defRPr sz="1200">
                <a:solidFill>
                  <a:srgbClr val="888888"/>
                </a:solidFill>
                <a:latin typeface="Calibri"/>
                <a:ea typeface="Calibri"/>
                <a:cs typeface="Calibri"/>
                <a:sym typeface="Calibri"/>
              </a:defRPr>
            </a:lvl5pPr>
            <a:lvl6pPr indent="0" lvl="5" marL="0" marR="0" algn="r">
              <a:spcBef>
                <a:spcPts val="0"/>
              </a:spcBef>
              <a:spcAft>
                <a:spcPts val="0"/>
              </a:spcAft>
              <a:buNone/>
              <a:defRPr sz="1200">
                <a:solidFill>
                  <a:srgbClr val="888888"/>
                </a:solidFill>
                <a:latin typeface="Calibri"/>
                <a:ea typeface="Calibri"/>
                <a:cs typeface="Calibri"/>
                <a:sym typeface="Calibri"/>
              </a:defRPr>
            </a:lvl6pPr>
            <a:lvl7pPr indent="0" lvl="6" marL="0" marR="0" algn="r">
              <a:spcBef>
                <a:spcPts val="0"/>
              </a:spcBef>
              <a:spcAft>
                <a:spcPts val="0"/>
              </a:spcAft>
              <a:buNone/>
              <a:defRPr sz="1200">
                <a:solidFill>
                  <a:srgbClr val="888888"/>
                </a:solidFill>
                <a:latin typeface="Calibri"/>
                <a:ea typeface="Calibri"/>
                <a:cs typeface="Calibri"/>
                <a:sym typeface="Calibri"/>
              </a:defRPr>
            </a:lvl7pPr>
            <a:lvl8pPr indent="0" lvl="7" marL="0" marR="0" algn="r">
              <a:spcBef>
                <a:spcPts val="0"/>
              </a:spcBef>
              <a:spcAft>
                <a:spcPts val="0"/>
              </a:spcAft>
              <a:buNone/>
              <a:defRPr sz="1200">
                <a:solidFill>
                  <a:srgbClr val="888888"/>
                </a:solidFill>
                <a:latin typeface="Calibri"/>
                <a:ea typeface="Calibri"/>
                <a:cs typeface="Calibri"/>
                <a:sym typeface="Calibri"/>
              </a:defRPr>
            </a:lvl8pPr>
            <a:lvl9pPr indent="0" lvl="8" marL="0" marR="0" algn="r">
              <a:spcBef>
                <a:spcPts val="0"/>
              </a:spcBef>
              <a:spcAft>
                <a:spcPts val="0"/>
              </a:spcAft>
              <a:buNone/>
              <a:defRPr sz="1200">
                <a:solidFill>
                  <a:srgbClr val="888888"/>
                </a:solidFill>
                <a:latin typeface="Calibri"/>
                <a:ea typeface="Calibri"/>
                <a:cs typeface="Calibri"/>
                <a:sym typeface="Calibri"/>
              </a:defRPr>
            </a:lvl9pPr>
          </a:lstStyle>
          <a:p>
            <a:pPr indent="0" lvl="0" marL="0" rtl="0" algn="r">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Comparison" type="twoTxTwoObj">
  <p:cSld name="TWO_OBJECTS_WITH_TEXT">
    <p:spTree>
      <p:nvGrpSpPr>
        <p:cNvPr id="44" name="Shape 44"/>
        <p:cNvGrpSpPr/>
        <p:nvPr/>
      </p:nvGrpSpPr>
      <p:grpSpPr>
        <a:xfrm>
          <a:off x="0" y="0"/>
          <a:ext cx="0" cy="0"/>
          <a:chOff x="0" y="0"/>
          <a:chExt cx="0" cy="0"/>
        </a:xfrm>
      </p:grpSpPr>
      <p:sp>
        <p:nvSpPr>
          <p:cNvPr id="45" name="Google Shape;45;p7"/>
          <p:cNvSpPr txBox="1"/>
          <p:nvPr>
            <p:ph type="title"/>
          </p:nvPr>
        </p:nvSpPr>
        <p:spPr>
          <a:xfrm>
            <a:off x="457200" y="274638"/>
            <a:ext cx="8229600" cy="1143000"/>
          </a:xfrm>
          <a:prstGeom prst="rect">
            <a:avLst/>
          </a:prstGeom>
          <a:noFill/>
          <a:ln>
            <a:noFill/>
          </a:ln>
        </p:spPr>
        <p:txBody>
          <a:bodyPr anchorCtr="0" anchor="ctr" bIns="45700" lIns="91425" spcFirstLastPara="1" rIns="91425" wrap="square" tIns="45700">
            <a:noAutofit/>
          </a:bodyPr>
          <a:lstStyle>
            <a:lvl1pPr lvl="0" algn="ctr">
              <a:spcBef>
                <a:spcPts val="0"/>
              </a:spcBef>
              <a:spcAft>
                <a:spcPts val="0"/>
              </a:spcAft>
              <a:buSzPts val="1400"/>
              <a:buNone/>
              <a:defRPr/>
            </a:lvl1pPr>
            <a:lvl2pPr lvl="1" algn="ctr">
              <a:spcBef>
                <a:spcPts val="0"/>
              </a:spcBef>
              <a:spcAft>
                <a:spcPts val="0"/>
              </a:spcAft>
              <a:buSzPts val="1400"/>
              <a:buNone/>
              <a:defRPr/>
            </a:lvl2pPr>
            <a:lvl3pPr lvl="2" algn="ctr">
              <a:spcBef>
                <a:spcPts val="0"/>
              </a:spcBef>
              <a:spcAft>
                <a:spcPts val="0"/>
              </a:spcAft>
              <a:buSzPts val="1400"/>
              <a:buNone/>
              <a:defRPr/>
            </a:lvl3pPr>
            <a:lvl4pPr lvl="3" algn="ctr">
              <a:spcBef>
                <a:spcPts val="0"/>
              </a:spcBef>
              <a:spcAft>
                <a:spcPts val="0"/>
              </a:spcAft>
              <a:buSzPts val="1400"/>
              <a:buNone/>
              <a:defRPr/>
            </a:lvl4pPr>
            <a:lvl5pPr lvl="4" algn="ctr">
              <a:spcBef>
                <a:spcPts val="0"/>
              </a:spcBef>
              <a:spcAft>
                <a:spcPts val="0"/>
              </a:spcAft>
              <a:buSzPts val="1400"/>
              <a:buNone/>
              <a:defRPr/>
            </a:lvl5pPr>
            <a:lvl6pPr lvl="5" algn="ctr">
              <a:spcBef>
                <a:spcPts val="0"/>
              </a:spcBef>
              <a:spcAft>
                <a:spcPts val="0"/>
              </a:spcAft>
              <a:buSzPts val="1400"/>
              <a:buNone/>
              <a:defRPr/>
            </a:lvl6pPr>
            <a:lvl7pPr lvl="6" algn="ctr">
              <a:spcBef>
                <a:spcPts val="0"/>
              </a:spcBef>
              <a:spcAft>
                <a:spcPts val="0"/>
              </a:spcAft>
              <a:buSzPts val="1400"/>
              <a:buNone/>
              <a:defRPr/>
            </a:lvl7pPr>
            <a:lvl8pPr lvl="7" algn="ctr">
              <a:spcBef>
                <a:spcPts val="0"/>
              </a:spcBef>
              <a:spcAft>
                <a:spcPts val="0"/>
              </a:spcAft>
              <a:buSzPts val="1400"/>
              <a:buNone/>
              <a:defRPr/>
            </a:lvl8pPr>
            <a:lvl9pPr lvl="8" algn="ctr">
              <a:spcBef>
                <a:spcPts val="0"/>
              </a:spcBef>
              <a:spcAft>
                <a:spcPts val="0"/>
              </a:spcAft>
              <a:buSzPts val="1400"/>
              <a:buNone/>
              <a:defRPr/>
            </a:lvl9pPr>
          </a:lstStyle>
          <a:p/>
        </p:txBody>
      </p:sp>
      <p:sp>
        <p:nvSpPr>
          <p:cNvPr id="46" name="Google Shape;46;p7"/>
          <p:cNvSpPr txBox="1"/>
          <p:nvPr>
            <p:ph idx="1" type="body"/>
          </p:nvPr>
        </p:nvSpPr>
        <p:spPr>
          <a:xfrm>
            <a:off x="457200" y="1535113"/>
            <a:ext cx="4040188" cy="639762"/>
          </a:xfrm>
          <a:prstGeom prst="rect">
            <a:avLst/>
          </a:prstGeom>
          <a:noFill/>
          <a:ln>
            <a:noFill/>
          </a:ln>
        </p:spPr>
        <p:txBody>
          <a:bodyPr anchorCtr="0" anchor="b" bIns="45700" lIns="91425" spcFirstLastPara="1" rIns="91425" wrap="square" tIns="45700">
            <a:noAutofit/>
          </a:bodyPr>
          <a:lstStyle>
            <a:lvl1pPr indent="-228600" lvl="0" marL="457200" algn="l">
              <a:spcBef>
                <a:spcPts val="480"/>
              </a:spcBef>
              <a:spcAft>
                <a:spcPts val="0"/>
              </a:spcAft>
              <a:buClr>
                <a:schemeClr val="dk1"/>
              </a:buClr>
              <a:buSzPts val="2400"/>
              <a:buNone/>
              <a:defRPr b="1" sz="2400"/>
            </a:lvl1pPr>
            <a:lvl2pPr indent="-228600" lvl="1" marL="914400" algn="l">
              <a:spcBef>
                <a:spcPts val="400"/>
              </a:spcBef>
              <a:spcAft>
                <a:spcPts val="0"/>
              </a:spcAft>
              <a:buClr>
                <a:schemeClr val="dk1"/>
              </a:buClr>
              <a:buSzPts val="2000"/>
              <a:buNone/>
              <a:defRPr b="1" sz="2000"/>
            </a:lvl2pPr>
            <a:lvl3pPr indent="-228600" lvl="2" marL="1371600" algn="l">
              <a:spcBef>
                <a:spcPts val="360"/>
              </a:spcBef>
              <a:spcAft>
                <a:spcPts val="0"/>
              </a:spcAft>
              <a:buClr>
                <a:schemeClr val="dk1"/>
              </a:buClr>
              <a:buSzPts val="1800"/>
              <a:buNone/>
              <a:defRPr b="1" sz="1800"/>
            </a:lvl3pPr>
            <a:lvl4pPr indent="-228600" lvl="3" marL="1828800" algn="l">
              <a:spcBef>
                <a:spcPts val="320"/>
              </a:spcBef>
              <a:spcAft>
                <a:spcPts val="0"/>
              </a:spcAft>
              <a:buClr>
                <a:schemeClr val="dk1"/>
              </a:buClr>
              <a:buSzPts val="1600"/>
              <a:buNone/>
              <a:defRPr b="1" sz="1600"/>
            </a:lvl4pPr>
            <a:lvl5pPr indent="-228600" lvl="4" marL="2286000" algn="l">
              <a:spcBef>
                <a:spcPts val="320"/>
              </a:spcBef>
              <a:spcAft>
                <a:spcPts val="0"/>
              </a:spcAft>
              <a:buClr>
                <a:schemeClr val="dk1"/>
              </a:buClr>
              <a:buSzPts val="1600"/>
              <a:buNone/>
              <a:defRPr b="1" sz="1600"/>
            </a:lvl5pPr>
            <a:lvl6pPr indent="-228600" lvl="5" marL="2743200" algn="l">
              <a:spcBef>
                <a:spcPts val="320"/>
              </a:spcBef>
              <a:spcAft>
                <a:spcPts val="0"/>
              </a:spcAft>
              <a:buClr>
                <a:schemeClr val="dk1"/>
              </a:buClr>
              <a:buSzPts val="1600"/>
              <a:buNone/>
              <a:defRPr b="1" sz="1600"/>
            </a:lvl6pPr>
            <a:lvl7pPr indent="-228600" lvl="6" marL="3200400" algn="l">
              <a:spcBef>
                <a:spcPts val="320"/>
              </a:spcBef>
              <a:spcAft>
                <a:spcPts val="0"/>
              </a:spcAft>
              <a:buClr>
                <a:schemeClr val="dk1"/>
              </a:buClr>
              <a:buSzPts val="1600"/>
              <a:buNone/>
              <a:defRPr b="1" sz="1600"/>
            </a:lvl7pPr>
            <a:lvl8pPr indent="-228600" lvl="7" marL="3657600" algn="l">
              <a:spcBef>
                <a:spcPts val="320"/>
              </a:spcBef>
              <a:spcAft>
                <a:spcPts val="0"/>
              </a:spcAft>
              <a:buClr>
                <a:schemeClr val="dk1"/>
              </a:buClr>
              <a:buSzPts val="1600"/>
              <a:buNone/>
              <a:defRPr b="1" sz="1600"/>
            </a:lvl8pPr>
            <a:lvl9pPr indent="-228600" lvl="8" marL="4114800" algn="l">
              <a:spcBef>
                <a:spcPts val="320"/>
              </a:spcBef>
              <a:spcAft>
                <a:spcPts val="0"/>
              </a:spcAft>
              <a:buClr>
                <a:schemeClr val="dk1"/>
              </a:buClr>
              <a:buSzPts val="1600"/>
              <a:buNone/>
              <a:defRPr b="1" sz="1600"/>
            </a:lvl9pPr>
          </a:lstStyle>
          <a:p/>
        </p:txBody>
      </p:sp>
      <p:sp>
        <p:nvSpPr>
          <p:cNvPr id="47" name="Google Shape;47;p7"/>
          <p:cNvSpPr txBox="1"/>
          <p:nvPr>
            <p:ph idx="2" type="body"/>
          </p:nvPr>
        </p:nvSpPr>
        <p:spPr>
          <a:xfrm>
            <a:off x="457200" y="2174875"/>
            <a:ext cx="4040188" cy="3951288"/>
          </a:xfrm>
          <a:prstGeom prst="rect">
            <a:avLst/>
          </a:prstGeom>
          <a:noFill/>
          <a:ln>
            <a:noFill/>
          </a:ln>
        </p:spPr>
        <p:txBody>
          <a:bodyPr anchorCtr="0" anchor="t" bIns="45700" lIns="91425" spcFirstLastPara="1" rIns="91425" wrap="square" tIns="45700">
            <a:noAutofit/>
          </a:bodyPr>
          <a:lstStyle>
            <a:lvl1pPr indent="-381000" lvl="0" marL="457200" algn="l">
              <a:spcBef>
                <a:spcPts val="480"/>
              </a:spcBef>
              <a:spcAft>
                <a:spcPts val="0"/>
              </a:spcAft>
              <a:buClr>
                <a:schemeClr val="dk1"/>
              </a:buClr>
              <a:buSzPts val="2400"/>
              <a:buChar char="•"/>
              <a:defRPr sz="2400"/>
            </a:lvl1pPr>
            <a:lvl2pPr indent="-355600" lvl="1" marL="914400" algn="l">
              <a:spcBef>
                <a:spcPts val="400"/>
              </a:spcBef>
              <a:spcAft>
                <a:spcPts val="0"/>
              </a:spcAft>
              <a:buClr>
                <a:schemeClr val="dk1"/>
              </a:buClr>
              <a:buSzPts val="2000"/>
              <a:buChar char="–"/>
              <a:defRPr sz="2000"/>
            </a:lvl2pPr>
            <a:lvl3pPr indent="-342900" lvl="2" marL="1371600" algn="l">
              <a:spcBef>
                <a:spcPts val="360"/>
              </a:spcBef>
              <a:spcAft>
                <a:spcPts val="0"/>
              </a:spcAft>
              <a:buClr>
                <a:schemeClr val="dk1"/>
              </a:buClr>
              <a:buSzPts val="1800"/>
              <a:buChar char="•"/>
              <a:defRPr sz="1800"/>
            </a:lvl3pPr>
            <a:lvl4pPr indent="-330200" lvl="3" marL="1828800" algn="l">
              <a:spcBef>
                <a:spcPts val="320"/>
              </a:spcBef>
              <a:spcAft>
                <a:spcPts val="0"/>
              </a:spcAft>
              <a:buClr>
                <a:schemeClr val="dk1"/>
              </a:buClr>
              <a:buSzPts val="1600"/>
              <a:buChar char="–"/>
              <a:defRPr sz="1600"/>
            </a:lvl4pPr>
            <a:lvl5pPr indent="-330200" lvl="4" marL="2286000" algn="l">
              <a:spcBef>
                <a:spcPts val="320"/>
              </a:spcBef>
              <a:spcAft>
                <a:spcPts val="0"/>
              </a:spcAft>
              <a:buClr>
                <a:schemeClr val="dk1"/>
              </a:buClr>
              <a:buSzPts val="1600"/>
              <a:buChar char="»"/>
              <a:defRPr sz="1600"/>
            </a:lvl5pPr>
            <a:lvl6pPr indent="-330200" lvl="5" marL="2743200" algn="l">
              <a:spcBef>
                <a:spcPts val="320"/>
              </a:spcBef>
              <a:spcAft>
                <a:spcPts val="0"/>
              </a:spcAft>
              <a:buClr>
                <a:schemeClr val="dk1"/>
              </a:buClr>
              <a:buSzPts val="1600"/>
              <a:buChar char="•"/>
              <a:defRPr sz="1600"/>
            </a:lvl6pPr>
            <a:lvl7pPr indent="-330200" lvl="6" marL="3200400" algn="l">
              <a:spcBef>
                <a:spcPts val="320"/>
              </a:spcBef>
              <a:spcAft>
                <a:spcPts val="0"/>
              </a:spcAft>
              <a:buClr>
                <a:schemeClr val="dk1"/>
              </a:buClr>
              <a:buSzPts val="1600"/>
              <a:buChar char="•"/>
              <a:defRPr sz="1600"/>
            </a:lvl7pPr>
            <a:lvl8pPr indent="-330200" lvl="7" marL="3657600" algn="l">
              <a:spcBef>
                <a:spcPts val="320"/>
              </a:spcBef>
              <a:spcAft>
                <a:spcPts val="0"/>
              </a:spcAft>
              <a:buClr>
                <a:schemeClr val="dk1"/>
              </a:buClr>
              <a:buSzPts val="1600"/>
              <a:buChar char="•"/>
              <a:defRPr sz="1600"/>
            </a:lvl8pPr>
            <a:lvl9pPr indent="-330200" lvl="8" marL="4114800" algn="l">
              <a:spcBef>
                <a:spcPts val="320"/>
              </a:spcBef>
              <a:spcAft>
                <a:spcPts val="0"/>
              </a:spcAft>
              <a:buClr>
                <a:schemeClr val="dk1"/>
              </a:buClr>
              <a:buSzPts val="1600"/>
              <a:buChar char="•"/>
              <a:defRPr sz="1600"/>
            </a:lvl9pPr>
          </a:lstStyle>
          <a:p/>
        </p:txBody>
      </p:sp>
      <p:sp>
        <p:nvSpPr>
          <p:cNvPr id="48" name="Google Shape;48;p7"/>
          <p:cNvSpPr txBox="1"/>
          <p:nvPr>
            <p:ph idx="3" type="body"/>
          </p:nvPr>
        </p:nvSpPr>
        <p:spPr>
          <a:xfrm>
            <a:off x="4645025" y="1535113"/>
            <a:ext cx="4041775" cy="639762"/>
          </a:xfrm>
          <a:prstGeom prst="rect">
            <a:avLst/>
          </a:prstGeom>
          <a:noFill/>
          <a:ln>
            <a:noFill/>
          </a:ln>
        </p:spPr>
        <p:txBody>
          <a:bodyPr anchorCtr="0" anchor="b" bIns="45700" lIns="91425" spcFirstLastPara="1" rIns="91425" wrap="square" tIns="45700">
            <a:noAutofit/>
          </a:bodyPr>
          <a:lstStyle>
            <a:lvl1pPr indent="-228600" lvl="0" marL="457200" algn="l">
              <a:spcBef>
                <a:spcPts val="480"/>
              </a:spcBef>
              <a:spcAft>
                <a:spcPts val="0"/>
              </a:spcAft>
              <a:buClr>
                <a:schemeClr val="dk1"/>
              </a:buClr>
              <a:buSzPts val="2400"/>
              <a:buNone/>
              <a:defRPr b="1" sz="2400"/>
            </a:lvl1pPr>
            <a:lvl2pPr indent="-228600" lvl="1" marL="914400" algn="l">
              <a:spcBef>
                <a:spcPts val="400"/>
              </a:spcBef>
              <a:spcAft>
                <a:spcPts val="0"/>
              </a:spcAft>
              <a:buClr>
                <a:schemeClr val="dk1"/>
              </a:buClr>
              <a:buSzPts val="2000"/>
              <a:buNone/>
              <a:defRPr b="1" sz="2000"/>
            </a:lvl2pPr>
            <a:lvl3pPr indent="-228600" lvl="2" marL="1371600" algn="l">
              <a:spcBef>
                <a:spcPts val="360"/>
              </a:spcBef>
              <a:spcAft>
                <a:spcPts val="0"/>
              </a:spcAft>
              <a:buClr>
                <a:schemeClr val="dk1"/>
              </a:buClr>
              <a:buSzPts val="1800"/>
              <a:buNone/>
              <a:defRPr b="1" sz="1800"/>
            </a:lvl3pPr>
            <a:lvl4pPr indent="-228600" lvl="3" marL="1828800" algn="l">
              <a:spcBef>
                <a:spcPts val="320"/>
              </a:spcBef>
              <a:spcAft>
                <a:spcPts val="0"/>
              </a:spcAft>
              <a:buClr>
                <a:schemeClr val="dk1"/>
              </a:buClr>
              <a:buSzPts val="1600"/>
              <a:buNone/>
              <a:defRPr b="1" sz="1600"/>
            </a:lvl4pPr>
            <a:lvl5pPr indent="-228600" lvl="4" marL="2286000" algn="l">
              <a:spcBef>
                <a:spcPts val="320"/>
              </a:spcBef>
              <a:spcAft>
                <a:spcPts val="0"/>
              </a:spcAft>
              <a:buClr>
                <a:schemeClr val="dk1"/>
              </a:buClr>
              <a:buSzPts val="1600"/>
              <a:buNone/>
              <a:defRPr b="1" sz="1600"/>
            </a:lvl5pPr>
            <a:lvl6pPr indent="-228600" lvl="5" marL="2743200" algn="l">
              <a:spcBef>
                <a:spcPts val="320"/>
              </a:spcBef>
              <a:spcAft>
                <a:spcPts val="0"/>
              </a:spcAft>
              <a:buClr>
                <a:schemeClr val="dk1"/>
              </a:buClr>
              <a:buSzPts val="1600"/>
              <a:buNone/>
              <a:defRPr b="1" sz="1600"/>
            </a:lvl6pPr>
            <a:lvl7pPr indent="-228600" lvl="6" marL="3200400" algn="l">
              <a:spcBef>
                <a:spcPts val="320"/>
              </a:spcBef>
              <a:spcAft>
                <a:spcPts val="0"/>
              </a:spcAft>
              <a:buClr>
                <a:schemeClr val="dk1"/>
              </a:buClr>
              <a:buSzPts val="1600"/>
              <a:buNone/>
              <a:defRPr b="1" sz="1600"/>
            </a:lvl7pPr>
            <a:lvl8pPr indent="-228600" lvl="7" marL="3657600" algn="l">
              <a:spcBef>
                <a:spcPts val="320"/>
              </a:spcBef>
              <a:spcAft>
                <a:spcPts val="0"/>
              </a:spcAft>
              <a:buClr>
                <a:schemeClr val="dk1"/>
              </a:buClr>
              <a:buSzPts val="1600"/>
              <a:buNone/>
              <a:defRPr b="1" sz="1600"/>
            </a:lvl8pPr>
            <a:lvl9pPr indent="-228600" lvl="8" marL="4114800" algn="l">
              <a:spcBef>
                <a:spcPts val="320"/>
              </a:spcBef>
              <a:spcAft>
                <a:spcPts val="0"/>
              </a:spcAft>
              <a:buClr>
                <a:schemeClr val="dk1"/>
              </a:buClr>
              <a:buSzPts val="1600"/>
              <a:buNone/>
              <a:defRPr b="1" sz="1600"/>
            </a:lvl9pPr>
          </a:lstStyle>
          <a:p/>
        </p:txBody>
      </p:sp>
      <p:sp>
        <p:nvSpPr>
          <p:cNvPr id="49" name="Google Shape;49;p7"/>
          <p:cNvSpPr txBox="1"/>
          <p:nvPr>
            <p:ph idx="4" type="body"/>
          </p:nvPr>
        </p:nvSpPr>
        <p:spPr>
          <a:xfrm>
            <a:off x="4645025" y="2174875"/>
            <a:ext cx="4041775" cy="3951288"/>
          </a:xfrm>
          <a:prstGeom prst="rect">
            <a:avLst/>
          </a:prstGeom>
          <a:noFill/>
          <a:ln>
            <a:noFill/>
          </a:ln>
        </p:spPr>
        <p:txBody>
          <a:bodyPr anchorCtr="0" anchor="t" bIns="45700" lIns="91425" spcFirstLastPara="1" rIns="91425" wrap="square" tIns="45700">
            <a:noAutofit/>
          </a:bodyPr>
          <a:lstStyle>
            <a:lvl1pPr indent="-381000" lvl="0" marL="457200" algn="l">
              <a:spcBef>
                <a:spcPts val="480"/>
              </a:spcBef>
              <a:spcAft>
                <a:spcPts val="0"/>
              </a:spcAft>
              <a:buClr>
                <a:schemeClr val="dk1"/>
              </a:buClr>
              <a:buSzPts val="2400"/>
              <a:buChar char="•"/>
              <a:defRPr sz="2400"/>
            </a:lvl1pPr>
            <a:lvl2pPr indent="-355600" lvl="1" marL="914400" algn="l">
              <a:spcBef>
                <a:spcPts val="400"/>
              </a:spcBef>
              <a:spcAft>
                <a:spcPts val="0"/>
              </a:spcAft>
              <a:buClr>
                <a:schemeClr val="dk1"/>
              </a:buClr>
              <a:buSzPts val="2000"/>
              <a:buChar char="–"/>
              <a:defRPr sz="2000"/>
            </a:lvl2pPr>
            <a:lvl3pPr indent="-342900" lvl="2" marL="1371600" algn="l">
              <a:spcBef>
                <a:spcPts val="360"/>
              </a:spcBef>
              <a:spcAft>
                <a:spcPts val="0"/>
              </a:spcAft>
              <a:buClr>
                <a:schemeClr val="dk1"/>
              </a:buClr>
              <a:buSzPts val="1800"/>
              <a:buChar char="•"/>
              <a:defRPr sz="1800"/>
            </a:lvl3pPr>
            <a:lvl4pPr indent="-330200" lvl="3" marL="1828800" algn="l">
              <a:spcBef>
                <a:spcPts val="320"/>
              </a:spcBef>
              <a:spcAft>
                <a:spcPts val="0"/>
              </a:spcAft>
              <a:buClr>
                <a:schemeClr val="dk1"/>
              </a:buClr>
              <a:buSzPts val="1600"/>
              <a:buChar char="–"/>
              <a:defRPr sz="1600"/>
            </a:lvl4pPr>
            <a:lvl5pPr indent="-330200" lvl="4" marL="2286000" algn="l">
              <a:spcBef>
                <a:spcPts val="320"/>
              </a:spcBef>
              <a:spcAft>
                <a:spcPts val="0"/>
              </a:spcAft>
              <a:buClr>
                <a:schemeClr val="dk1"/>
              </a:buClr>
              <a:buSzPts val="1600"/>
              <a:buChar char="»"/>
              <a:defRPr sz="1600"/>
            </a:lvl5pPr>
            <a:lvl6pPr indent="-330200" lvl="5" marL="2743200" algn="l">
              <a:spcBef>
                <a:spcPts val="320"/>
              </a:spcBef>
              <a:spcAft>
                <a:spcPts val="0"/>
              </a:spcAft>
              <a:buClr>
                <a:schemeClr val="dk1"/>
              </a:buClr>
              <a:buSzPts val="1600"/>
              <a:buChar char="•"/>
              <a:defRPr sz="1600"/>
            </a:lvl6pPr>
            <a:lvl7pPr indent="-330200" lvl="6" marL="3200400" algn="l">
              <a:spcBef>
                <a:spcPts val="320"/>
              </a:spcBef>
              <a:spcAft>
                <a:spcPts val="0"/>
              </a:spcAft>
              <a:buClr>
                <a:schemeClr val="dk1"/>
              </a:buClr>
              <a:buSzPts val="1600"/>
              <a:buChar char="•"/>
              <a:defRPr sz="1600"/>
            </a:lvl7pPr>
            <a:lvl8pPr indent="-330200" lvl="7" marL="3657600" algn="l">
              <a:spcBef>
                <a:spcPts val="320"/>
              </a:spcBef>
              <a:spcAft>
                <a:spcPts val="0"/>
              </a:spcAft>
              <a:buClr>
                <a:schemeClr val="dk1"/>
              </a:buClr>
              <a:buSzPts val="1600"/>
              <a:buChar char="•"/>
              <a:defRPr sz="1600"/>
            </a:lvl8pPr>
            <a:lvl9pPr indent="-330200" lvl="8" marL="4114800" algn="l">
              <a:spcBef>
                <a:spcPts val="320"/>
              </a:spcBef>
              <a:spcAft>
                <a:spcPts val="0"/>
              </a:spcAft>
              <a:buClr>
                <a:schemeClr val="dk1"/>
              </a:buClr>
              <a:buSzPts val="1600"/>
              <a:buChar char="•"/>
              <a:defRPr sz="1600"/>
            </a:lvl9pPr>
          </a:lstStyle>
          <a:p/>
        </p:txBody>
      </p:sp>
      <p:sp>
        <p:nvSpPr>
          <p:cNvPr id="50" name="Google Shape;50;p7"/>
          <p:cNvSpPr txBox="1"/>
          <p:nvPr>
            <p:ph idx="10" type="dt"/>
          </p:nvPr>
        </p:nvSpPr>
        <p:spPr>
          <a:xfrm>
            <a:off x="457200" y="6356350"/>
            <a:ext cx="2133600" cy="365125"/>
          </a:xfrm>
          <a:prstGeom prst="rect">
            <a:avLst/>
          </a:prstGeom>
          <a:noFill/>
          <a:ln>
            <a:noFill/>
          </a:ln>
        </p:spPr>
        <p:txBody>
          <a:bodyPr anchorCtr="0" anchor="ctr" bIns="45700" lIns="91425" spcFirstLastPara="1" rIns="91425" wrap="square" tIns="4570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51" name="Google Shape;51;p7"/>
          <p:cNvSpPr txBox="1"/>
          <p:nvPr>
            <p:ph idx="11" type="ftr"/>
          </p:nvPr>
        </p:nvSpPr>
        <p:spPr>
          <a:xfrm>
            <a:off x="3124200" y="6356350"/>
            <a:ext cx="2895600" cy="365125"/>
          </a:xfrm>
          <a:prstGeom prst="rect">
            <a:avLst/>
          </a:prstGeom>
          <a:noFill/>
          <a:ln>
            <a:noFill/>
          </a:ln>
        </p:spPr>
        <p:txBody>
          <a:bodyPr anchorCtr="0" anchor="ctr" bIns="45700" lIns="91425" spcFirstLastPara="1" rIns="91425" wrap="square" tIns="4570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52" name="Google Shape;52;p7"/>
          <p:cNvSpPr txBox="1"/>
          <p:nvPr>
            <p:ph idx="12" type="sldNum"/>
          </p:nvPr>
        </p:nvSpPr>
        <p:spPr>
          <a:xfrm>
            <a:off x="6553200" y="6356350"/>
            <a:ext cx="2133600" cy="365125"/>
          </a:xfrm>
          <a:prstGeom prst="rect">
            <a:avLst/>
          </a:prstGeom>
          <a:noFill/>
          <a:ln>
            <a:noFill/>
          </a:ln>
        </p:spPr>
        <p:txBody>
          <a:bodyPr anchorCtr="0" anchor="ctr" bIns="45700" lIns="91425" spcFirstLastPara="1" rIns="91425" wrap="square" tIns="45700">
            <a:noAutofit/>
          </a:bodyPr>
          <a:lstStyle>
            <a:lvl1pPr indent="0" lvl="0" marL="0" marR="0" algn="r">
              <a:spcBef>
                <a:spcPts val="0"/>
              </a:spcBef>
              <a:spcAft>
                <a:spcPts val="0"/>
              </a:spcAft>
              <a:buNone/>
              <a:defRPr sz="1200">
                <a:solidFill>
                  <a:srgbClr val="888888"/>
                </a:solidFill>
                <a:latin typeface="Calibri"/>
                <a:ea typeface="Calibri"/>
                <a:cs typeface="Calibri"/>
                <a:sym typeface="Calibri"/>
              </a:defRPr>
            </a:lvl1pPr>
            <a:lvl2pPr indent="0" lvl="1" marL="0" marR="0" algn="r">
              <a:spcBef>
                <a:spcPts val="0"/>
              </a:spcBef>
              <a:spcAft>
                <a:spcPts val="0"/>
              </a:spcAft>
              <a:buNone/>
              <a:defRPr sz="1200">
                <a:solidFill>
                  <a:srgbClr val="888888"/>
                </a:solidFill>
                <a:latin typeface="Calibri"/>
                <a:ea typeface="Calibri"/>
                <a:cs typeface="Calibri"/>
                <a:sym typeface="Calibri"/>
              </a:defRPr>
            </a:lvl2pPr>
            <a:lvl3pPr indent="0" lvl="2" marL="0" marR="0" algn="r">
              <a:spcBef>
                <a:spcPts val="0"/>
              </a:spcBef>
              <a:spcAft>
                <a:spcPts val="0"/>
              </a:spcAft>
              <a:buNone/>
              <a:defRPr sz="1200">
                <a:solidFill>
                  <a:srgbClr val="888888"/>
                </a:solidFill>
                <a:latin typeface="Calibri"/>
                <a:ea typeface="Calibri"/>
                <a:cs typeface="Calibri"/>
                <a:sym typeface="Calibri"/>
              </a:defRPr>
            </a:lvl3pPr>
            <a:lvl4pPr indent="0" lvl="3" marL="0" marR="0" algn="r">
              <a:spcBef>
                <a:spcPts val="0"/>
              </a:spcBef>
              <a:spcAft>
                <a:spcPts val="0"/>
              </a:spcAft>
              <a:buNone/>
              <a:defRPr sz="1200">
                <a:solidFill>
                  <a:srgbClr val="888888"/>
                </a:solidFill>
                <a:latin typeface="Calibri"/>
                <a:ea typeface="Calibri"/>
                <a:cs typeface="Calibri"/>
                <a:sym typeface="Calibri"/>
              </a:defRPr>
            </a:lvl4pPr>
            <a:lvl5pPr indent="0" lvl="4" marL="0" marR="0" algn="r">
              <a:spcBef>
                <a:spcPts val="0"/>
              </a:spcBef>
              <a:spcAft>
                <a:spcPts val="0"/>
              </a:spcAft>
              <a:buNone/>
              <a:defRPr sz="1200">
                <a:solidFill>
                  <a:srgbClr val="888888"/>
                </a:solidFill>
                <a:latin typeface="Calibri"/>
                <a:ea typeface="Calibri"/>
                <a:cs typeface="Calibri"/>
                <a:sym typeface="Calibri"/>
              </a:defRPr>
            </a:lvl5pPr>
            <a:lvl6pPr indent="0" lvl="5" marL="0" marR="0" algn="r">
              <a:spcBef>
                <a:spcPts val="0"/>
              </a:spcBef>
              <a:spcAft>
                <a:spcPts val="0"/>
              </a:spcAft>
              <a:buNone/>
              <a:defRPr sz="1200">
                <a:solidFill>
                  <a:srgbClr val="888888"/>
                </a:solidFill>
                <a:latin typeface="Calibri"/>
                <a:ea typeface="Calibri"/>
                <a:cs typeface="Calibri"/>
                <a:sym typeface="Calibri"/>
              </a:defRPr>
            </a:lvl6pPr>
            <a:lvl7pPr indent="0" lvl="6" marL="0" marR="0" algn="r">
              <a:spcBef>
                <a:spcPts val="0"/>
              </a:spcBef>
              <a:spcAft>
                <a:spcPts val="0"/>
              </a:spcAft>
              <a:buNone/>
              <a:defRPr sz="1200">
                <a:solidFill>
                  <a:srgbClr val="888888"/>
                </a:solidFill>
                <a:latin typeface="Calibri"/>
                <a:ea typeface="Calibri"/>
                <a:cs typeface="Calibri"/>
                <a:sym typeface="Calibri"/>
              </a:defRPr>
            </a:lvl7pPr>
            <a:lvl8pPr indent="0" lvl="7" marL="0" marR="0" algn="r">
              <a:spcBef>
                <a:spcPts val="0"/>
              </a:spcBef>
              <a:spcAft>
                <a:spcPts val="0"/>
              </a:spcAft>
              <a:buNone/>
              <a:defRPr sz="1200">
                <a:solidFill>
                  <a:srgbClr val="888888"/>
                </a:solidFill>
                <a:latin typeface="Calibri"/>
                <a:ea typeface="Calibri"/>
                <a:cs typeface="Calibri"/>
                <a:sym typeface="Calibri"/>
              </a:defRPr>
            </a:lvl8pPr>
            <a:lvl9pPr indent="0" lvl="8" marL="0" marR="0" algn="r">
              <a:spcBef>
                <a:spcPts val="0"/>
              </a:spcBef>
              <a:spcAft>
                <a:spcPts val="0"/>
              </a:spcAft>
              <a:buNone/>
              <a:defRPr sz="1200">
                <a:solidFill>
                  <a:srgbClr val="888888"/>
                </a:solidFill>
                <a:latin typeface="Calibri"/>
                <a:ea typeface="Calibri"/>
                <a:cs typeface="Calibri"/>
                <a:sym typeface="Calibri"/>
              </a:defRPr>
            </a:lvl9pPr>
          </a:lstStyle>
          <a:p>
            <a:pPr indent="0" lvl="0" marL="0" rtl="0" algn="r">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itle Only" type="titleOnly">
  <p:cSld name="TITLE_ONLY">
    <p:spTree>
      <p:nvGrpSpPr>
        <p:cNvPr id="53" name="Shape 53"/>
        <p:cNvGrpSpPr/>
        <p:nvPr/>
      </p:nvGrpSpPr>
      <p:grpSpPr>
        <a:xfrm>
          <a:off x="0" y="0"/>
          <a:ext cx="0" cy="0"/>
          <a:chOff x="0" y="0"/>
          <a:chExt cx="0" cy="0"/>
        </a:xfrm>
      </p:grpSpPr>
      <p:sp>
        <p:nvSpPr>
          <p:cNvPr id="54" name="Google Shape;54;p8"/>
          <p:cNvSpPr txBox="1"/>
          <p:nvPr>
            <p:ph type="title"/>
          </p:nvPr>
        </p:nvSpPr>
        <p:spPr>
          <a:xfrm>
            <a:off x="457200" y="274638"/>
            <a:ext cx="8229600" cy="1143000"/>
          </a:xfrm>
          <a:prstGeom prst="rect">
            <a:avLst/>
          </a:prstGeom>
          <a:noFill/>
          <a:ln>
            <a:noFill/>
          </a:ln>
        </p:spPr>
        <p:txBody>
          <a:bodyPr anchorCtr="0" anchor="ctr" bIns="45700" lIns="91425" spcFirstLastPara="1" rIns="91425" wrap="square" tIns="45700">
            <a:noAutofit/>
          </a:bodyPr>
          <a:lstStyle>
            <a:lvl1pPr lvl="0" algn="ctr">
              <a:spcBef>
                <a:spcPts val="0"/>
              </a:spcBef>
              <a:spcAft>
                <a:spcPts val="0"/>
              </a:spcAft>
              <a:buSzPts val="1400"/>
              <a:buNone/>
              <a:defRPr/>
            </a:lvl1pPr>
            <a:lvl2pPr lvl="1" algn="ctr">
              <a:spcBef>
                <a:spcPts val="0"/>
              </a:spcBef>
              <a:spcAft>
                <a:spcPts val="0"/>
              </a:spcAft>
              <a:buSzPts val="1400"/>
              <a:buNone/>
              <a:defRPr/>
            </a:lvl2pPr>
            <a:lvl3pPr lvl="2" algn="ctr">
              <a:spcBef>
                <a:spcPts val="0"/>
              </a:spcBef>
              <a:spcAft>
                <a:spcPts val="0"/>
              </a:spcAft>
              <a:buSzPts val="1400"/>
              <a:buNone/>
              <a:defRPr/>
            </a:lvl3pPr>
            <a:lvl4pPr lvl="3" algn="ctr">
              <a:spcBef>
                <a:spcPts val="0"/>
              </a:spcBef>
              <a:spcAft>
                <a:spcPts val="0"/>
              </a:spcAft>
              <a:buSzPts val="1400"/>
              <a:buNone/>
              <a:defRPr/>
            </a:lvl4pPr>
            <a:lvl5pPr lvl="4" algn="ctr">
              <a:spcBef>
                <a:spcPts val="0"/>
              </a:spcBef>
              <a:spcAft>
                <a:spcPts val="0"/>
              </a:spcAft>
              <a:buSzPts val="1400"/>
              <a:buNone/>
              <a:defRPr/>
            </a:lvl5pPr>
            <a:lvl6pPr lvl="5" algn="ctr">
              <a:spcBef>
                <a:spcPts val="0"/>
              </a:spcBef>
              <a:spcAft>
                <a:spcPts val="0"/>
              </a:spcAft>
              <a:buSzPts val="1400"/>
              <a:buNone/>
              <a:defRPr/>
            </a:lvl6pPr>
            <a:lvl7pPr lvl="6" algn="ctr">
              <a:spcBef>
                <a:spcPts val="0"/>
              </a:spcBef>
              <a:spcAft>
                <a:spcPts val="0"/>
              </a:spcAft>
              <a:buSzPts val="1400"/>
              <a:buNone/>
              <a:defRPr/>
            </a:lvl7pPr>
            <a:lvl8pPr lvl="7" algn="ctr">
              <a:spcBef>
                <a:spcPts val="0"/>
              </a:spcBef>
              <a:spcAft>
                <a:spcPts val="0"/>
              </a:spcAft>
              <a:buSzPts val="1400"/>
              <a:buNone/>
              <a:defRPr/>
            </a:lvl8pPr>
            <a:lvl9pPr lvl="8" algn="ctr">
              <a:spcBef>
                <a:spcPts val="0"/>
              </a:spcBef>
              <a:spcAft>
                <a:spcPts val="0"/>
              </a:spcAft>
              <a:buSzPts val="1400"/>
              <a:buNone/>
              <a:defRPr/>
            </a:lvl9pPr>
          </a:lstStyle>
          <a:p/>
        </p:txBody>
      </p:sp>
      <p:sp>
        <p:nvSpPr>
          <p:cNvPr id="55" name="Google Shape;55;p8"/>
          <p:cNvSpPr txBox="1"/>
          <p:nvPr>
            <p:ph idx="10" type="dt"/>
          </p:nvPr>
        </p:nvSpPr>
        <p:spPr>
          <a:xfrm>
            <a:off x="457200" y="6356350"/>
            <a:ext cx="2133600" cy="365125"/>
          </a:xfrm>
          <a:prstGeom prst="rect">
            <a:avLst/>
          </a:prstGeom>
          <a:noFill/>
          <a:ln>
            <a:noFill/>
          </a:ln>
        </p:spPr>
        <p:txBody>
          <a:bodyPr anchorCtr="0" anchor="ctr" bIns="45700" lIns="91425" spcFirstLastPara="1" rIns="91425" wrap="square" tIns="4570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56" name="Google Shape;56;p8"/>
          <p:cNvSpPr txBox="1"/>
          <p:nvPr>
            <p:ph idx="11" type="ftr"/>
          </p:nvPr>
        </p:nvSpPr>
        <p:spPr>
          <a:xfrm>
            <a:off x="3124200" y="6356350"/>
            <a:ext cx="2895600" cy="365125"/>
          </a:xfrm>
          <a:prstGeom prst="rect">
            <a:avLst/>
          </a:prstGeom>
          <a:noFill/>
          <a:ln>
            <a:noFill/>
          </a:ln>
        </p:spPr>
        <p:txBody>
          <a:bodyPr anchorCtr="0" anchor="ctr" bIns="45700" lIns="91425" spcFirstLastPara="1" rIns="91425" wrap="square" tIns="4570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57" name="Google Shape;57;p8"/>
          <p:cNvSpPr txBox="1"/>
          <p:nvPr>
            <p:ph idx="12" type="sldNum"/>
          </p:nvPr>
        </p:nvSpPr>
        <p:spPr>
          <a:xfrm>
            <a:off x="6553200" y="6356350"/>
            <a:ext cx="2133600" cy="365125"/>
          </a:xfrm>
          <a:prstGeom prst="rect">
            <a:avLst/>
          </a:prstGeom>
          <a:noFill/>
          <a:ln>
            <a:noFill/>
          </a:ln>
        </p:spPr>
        <p:txBody>
          <a:bodyPr anchorCtr="0" anchor="ctr" bIns="45700" lIns="91425" spcFirstLastPara="1" rIns="91425" wrap="square" tIns="45700">
            <a:noAutofit/>
          </a:bodyPr>
          <a:lstStyle>
            <a:lvl1pPr indent="0" lvl="0" marL="0" marR="0" algn="r">
              <a:spcBef>
                <a:spcPts val="0"/>
              </a:spcBef>
              <a:spcAft>
                <a:spcPts val="0"/>
              </a:spcAft>
              <a:buNone/>
              <a:defRPr sz="1200">
                <a:solidFill>
                  <a:srgbClr val="888888"/>
                </a:solidFill>
                <a:latin typeface="Calibri"/>
                <a:ea typeface="Calibri"/>
                <a:cs typeface="Calibri"/>
                <a:sym typeface="Calibri"/>
              </a:defRPr>
            </a:lvl1pPr>
            <a:lvl2pPr indent="0" lvl="1" marL="0" marR="0" algn="r">
              <a:spcBef>
                <a:spcPts val="0"/>
              </a:spcBef>
              <a:spcAft>
                <a:spcPts val="0"/>
              </a:spcAft>
              <a:buNone/>
              <a:defRPr sz="1200">
                <a:solidFill>
                  <a:srgbClr val="888888"/>
                </a:solidFill>
                <a:latin typeface="Calibri"/>
                <a:ea typeface="Calibri"/>
                <a:cs typeface="Calibri"/>
                <a:sym typeface="Calibri"/>
              </a:defRPr>
            </a:lvl2pPr>
            <a:lvl3pPr indent="0" lvl="2" marL="0" marR="0" algn="r">
              <a:spcBef>
                <a:spcPts val="0"/>
              </a:spcBef>
              <a:spcAft>
                <a:spcPts val="0"/>
              </a:spcAft>
              <a:buNone/>
              <a:defRPr sz="1200">
                <a:solidFill>
                  <a:srgbClr val="888888"/>
                </a:solidFill>
                <a:latin typeface="Calibri"/>
                <a:ea typeface="Calibri"/>
                <a:cs typeface="Calibri"/>
                <a:sym typeface="Calibri"/>
              </a:defRPr>
            </a:lvl3pPr>
            <a:lvl4pPr indent="0" lvl="3" marL="0" marR="0" algn="r">
              <a:spcBef>
                <a:spcPts val="0"/>
              </a:spcBef>
              <a:spcAft>
                <a:spcPts val="0"/>
              </a:spcAft>
              <a:buNone/>
              <a:defRPr sz="1200">
                <a:solidFill>
                  <a:srgbClr val="888888"/>
                </a:solidFill>
                <a:latin typeface="Calibri"/>
                <a:ea typeface="Calibri"/>
                <a:cs typeface="Calibri"/>
                <a:sym typeface="Calibri"/>
              </a:defRPr>
            </a:lvl4pPr>
            <a:lvl5pPr indent="0" lvl="4" marL="0" marR="0" algn="r">
              <a:spcBef>
                <a:spcPts val="0"/>
              </a:spcBef>
              <a:spcAft>
                <a:spcPts val="0"/>
              </a:spcAft>
              <a:buNone/>
              <a:defRPr sz="1200">
                <a:solidFill>
                  <a:srgbClr val="888888"/>
                </a:solidFill>
                <a:latin typeface="Calibri"/>
                <a:ea typeface="Calibri"/>
                <a:cs typeface="Calibri"/>
                <a:sym typeface="Calibri"/>
              </a:defRPr>
            </a:lvl5pPr>
            <a:lvl6pPr indent="0" lvl="5" marL="0" marR="0" algn="r">
              <a:spcBef>
                <a:spcPts val="0"/>
              </a:spcBef>
              <a:spcAft>
                <a:spcPts val="0"/>
              </a:spcAft>
              <a:buNone/>
              <a:defRPr sz="1200">
                <a:solidFill>
                  <a:srgbClr val="888888"/>
                </a:solidFill>
                <a:latin typeface="Calibri"/>
                <a:ea typeface="Calibri"/>
                <a:cs typeface="Calibri"/>
                <a:sym typeface="Calibri"/>
              </a:defRPr>
            </a:lvl6pPr>
            <a:lvl7pPr indent="0" lvl="6" marL="0" marR="0" algn="r">
              <a:spcBef>
                <a:spcPts val="0"/>
              </a:spcBef>
              <a:spcAft>
                <a:spcPts val="0"/>
              </a:spcAft>
              <a:buNone/>
              <a:defRPr sz="1200">
                <a:solidFill>
                  <a:srgbClr val="888888"/>
                </a:solidFill>
                <a:latin typeface="Calibri"/>
                <a:ea typeface="Calibri"/>
                <a:cs typeface="Calibri"/>
                <a:sym typeface="Calibri"/>
              </a:defRPr>
            </a:lvl7pPr>
            <a:lvl8pPr indent="0" lvl="7" marL="0" marR="0" algn="r">
              <a:spcBef>
                <a:spcPts val="0"/>
              </a:spcBef>
              <a:spcAft>
                <a:spcPts val="0"/>
              </a:spcAft>
              <a:buNone/>
              <a:defRPr sz="1200">
                <a:solidFill>
                  <a:srgbClr val="888888"/>
                </a:solidFill>
                <a:latin typeface="Calibri"/>
                <a:ea typeface="Calibri"/>
                <a:cs typeface="Calibri"/>
                <a:sym typeface="Calibri"/>
              </a:defRPr>
            </a:lvl8pPr>
            <a:lvl9pPr indent="0" lvl="8" marL="0" marR="0" algn="r">
              <a:spcBef>
                <a:spcPts val="0"/>
              </a:spcBef>
              <a:spcAft>
                <a:spcPts val="0"/>
              </a:spcAft>
              <a:buNone/>
              <a:defRPr sz="1200">
                <a:solidFill>
                  <a:srgbClr val="888888"/>
                </a:solidFill>
                <a:latin typeface="Calibri"/>
                <a:ea typeface="Calibri"/>
                <a:cs typeface="Calibri"/>
                <a:sym typeface="Calibri"/>
              </a:defRPr>
            </a:lvl9pPr>
          </a:lstStyle>
          <a:p>
            <a:pPr indent="0" lvl="0" marL="0" rtl="0" algn="r">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Content with Caption" type="objTx">
  <p:cSld name="OBJECT_WITH_CAPTION_TEXT">
    <p:spTree>
      <p:nvGrpSpPr>
        <p:cNvPr id="58" name="Shape 58"/>
        <p:cNvGrpSpPr/>
        <p:nvPr/>
      </p:nvGrpSpPr>
      <p:grpSpPr>
        <a:xfrm>
          <a:off x="0" y="0"/>
          <a:ext cx="0" cy="0"/>
          <a:chOff x="0" y="0"/>
          <a:chExt cx="0" cy="0"/>
        </a:xfrm>
      </p:grpSpPr>
      <p:sp>
        <p:nvSpPr>
          <p:cNvPr id="59" name="Google Shape;59;p9"/>
          <p:cNvSpPr txBox="1"/>
          <p:nvPr>
            <p:ph type="title"/>
          </p:nvPr>
        </p:nvSpPr>
        <p:spPr>
          <a:xfrm>
            <a:off x="457200" y="273050"/>
            <a:ext cx="3008313" cy="1162050"/>
          </a:xfrm>
          <a:prstGeom prst="rect">
            <a:avLst/>
          </a:prstGeom>
          <a:noFill/>
          <a:ln>
            <a:noFill/>
          </a:ln>
        </p:spPr>
        <p:txBody>
          <a:bodyPr anchorCtr="0" anchor="b" bIns="45700" lIns="91425" spcFirstLastPara="1" rIns="91425" wrap="square" tIns="45700">
            <a:noAutofit/>
          </a:bodyPr>
          <a:lstStyle>
            <a:lvl1pPr lvl="0" algn="l">
              <a:spcBef>
                <a:spcPts val="0"/>
              </a:spcBef>
              <a:spcAft>
                <a:spcPts val="0"/>
              </a:spcAft>
              <a:buSzPts val="1400"/>
              <a:buNone/>
              <a:defRPr b="1" sz="2000"/>
            </a:lvl1pPr>
            <a:lvl2pPr lvl="1" algn="ctr">
              <a:spcBef>
                <a:spcPts val="0"/>
              </a:spcBef>
              <a:spcAft>
                <a:spcPts val="0"/>
              </a:spcAft>
              <a:buSzPts val="1400"/>
              <a:buNone/>
              <a:defRPr/>
            </a:lvl2pPr>
            <a:lvl3pPr lvl="2" algn="ctr">
              <a:spcBef>
                <a:spcPts val="0"/>
              </a:spcBef>
              <a:spcAft>
                <a:spcPts val="0"/>
              </a:spcAft>
              <a:buSzPts val="1400"/>
              <a:buNone/>
              <a:defRPr/>
            </a:lvl3pPr>
            <a:lvl4pPr lvl="3" algn="ctr">
              <a:spcBef>
                <a:spcPts val="0"/>
              </a:spcBef>
              <a:spcAft>
                <a:spcPts val="0"/>
              </a:spcAft>
              <a:buSzPts val="1400"/>
              <a:buNone/>
              <a:defRPr/>
            </a:lvl4pPr>
            <a:lvl5pPr lvl="4" algn="ctr">
              <a:spcBef>
                <a:spcPts val="0"/>
              </a:spcBef>
              <a:spcAft>
                <a:spcPts val="0"/>
              </a:spcAft>
              <a:buSzPts val="1400"/>
              <a:buNone/>
              <a:defRPr/>
            </a:lvl5pPr>
            <a:lvl6pPr lvl="5" algn="ctr">
              <a:spcBef>
                <a:spcPts val="0"/>
              </a:spcBef>
              <a:spcAft>
                <a:spcPts val="0"/>
              </a:spcAft>
              <a:buSzPts val="1400"/>
              <a:buNone/>
              <a:defRPr/>
            </a:lvl6pPr>
            <a:lvl7pPr lvl="6" algn="ctr">
              <a:spcBef>
                <a:spcPts val="0"/>
              </a:spcBef>
              <a:spcAft>
                <a:spcPts val="0"/>
              </a:spcAft>
              <a:buSzPts val="1400"/>
              <a:buNone/>
              <a:defRPr/>
            </a:lvl7pPr>
            <a:lvl8pPr lvl="7" algn="ctr">
              <a:spcBef>
                <a:spcPts val="0"/>
              </a:spcBef>
              <a:spcAft>
                <a:spcPts val="0"/>
              </a:spcAft>
              <a:buSzPts val="1400"/>
              <a:buNone/>
              <a:defRPr/>
            </a:lvl8pPr>
            <a:lvl9pPr lvl="8" algn="ctr">
              <a:spcBef>
                <a:spcPts val="0"/>
              </a:spcBef>
              <a:spcAft>
                <a:spcPts val="0"/>
              </a:spcAft>
              <a:buSzPts val="1400"/>
              <a:buNone/>
              <a:defRPr/>
            </a:lvl9pPr>
          </a:lstStyle>
          <a:p/>
        </p:txBody>
      </p:sp>
      <p:sp>
        <p:nvSpPr>
          <p:cNvPr id="60" name="Google Shape;60;p9"/>
          <p:cNvSpPr txBox="1"/>
          <p:nvPr>
            <p:ph idx="1" type="body"/>
          </p:nvPr>
        </p:nvSpPr>
        <p:spPr>
          <a:xfrm>
            <a:off x="3575050" y="273050"/>
            <a:ext cx="5111750" cy="5853113"/>
          </a:xfrm>
          <a:prstGeom prst="rect">
            <a:avLst/>
          </a:prstGeom>
          <a:noFill/>
          <a:ln>
            <a:noFill/>
          </a:ln>
        </p:spPr>
        <p:txBody>
          <a:bodyPr anchorCtr="0" anchor="t" bIns="45700" lIns="91425" spcFirstLastPara="1" rIns="91425" wrap="square" tIns="45700">
            <a:noAutofit/>
          </a:bodyPr>
          <a:lstStyle>
            <a:lvl1pPr indent="-431800" lvl="0" marL="457200" algn="l">
              <a:spcBef>
                <a:spcPts val="640"/>
              </a:spcBef>
              <a:spcAft>
                <a:spcPts val="0"/>
              </a:spcAft>
              <a:buClr>
                <a:schemeClr val="dk1"/>
              </a:buClr>
              <a:buSzPts val="3200"/>
              <a:buChar char="•"/>
              <a:defRPr sz="3200"/>
            </a:lvl1pPr>
            <a:lvl2pPr indent="-406400" lvl="1" marL="914400" algn="l">
              <a:spcBef>
                <a:spcPts val="560"/>
              </a:spcBef>
              <a:spcAft>
                <a:spcPts val="0"/>
              </a:spcAft>
              <a:buClr>
                <a:schemeClr val="dk1"/>
              </a:buClr>
              <a:buSzPts val="2800"/>
              <a:buChar char="–"/>
              <a:defRPr sz="2800"/>
            </a:lvl2pPr>
            <a:lvl3pPr indent="-381000" lvl="2" marL="1371600" algn="l">
              <a:spcBef>
                <a:spcPts val="480"/>
              </a:spcBef>
              <a:spcAft>
                <a:spcPts val="0"/>
              </a:spcAft>
              <a:buClr>
                <a:schemeClr val="dk1"/>
              </a:buClr>
              <a:buSzPts val="2400"/>
              <a:buChar char="•"/>
              <a:defRPr sz="2400"/>
            </a:lvl3pPr>
            <a:lvl4pPr indent="-355600" lvl="3" marL="1828800" algn="l">
              <a:spcBef>
                <a:spcPts val="400"/>
              </a:spcBef>
              <a:spcAft>
                <a:spcPts val="0"/>
              </a:spcAft>
              <a:buClr>
                <a:schemeClr val="dk1"/>
              </a:buClr>
              <a:buSzPts val="2000"/>
              <a:buChar char="–"/>
              <a:defRPr sz="2000"/>
            </a:lvl4pPr>
            <a:lvl5pPr indent="-355600" lvl="4" marL="2286000" algn="l">
              <a:spcBef>
                <a:spcPts val="400"/>
              </a:spcBef>
              <a:spcAft>
                <a:spcPts val="0"/>
              </a:spcAft>
              <a:buClr>
                <a:schemeClr val="dk1"/>
              </a:buClr>
              <a:buSzPts val="2000"/>
              <a:buChar char="»"/>
              <a:defRPr sz="2000"/>
            </a:lvl5pPr>
            <a:lvl6pPr indent="-355600" lvl="5" marL="2743200" algn="l">
              <a:spcBef>
                <a:spcPts val="400"/>
              </a:spcBef>
              <a:spcAft>
                <a:spcPts val="0"/>
              </a:spcAft>
              <a:buClr>
                <a:schemeClr val="dk1"/>
              </a:buClr>
              <a:buSzPts val="2000"/>
              <a:buChar char="•"/>
              <a:defRPr sz="2000"/>
            </a:lvl6pPr>
            <a:lvl7pPr indent="-355600" lvl="6" marL="3200400" algn="l">
              <a:spcBef>
                <a:spcPts val="400"/>
              </a:spcBef>
              <a:spcAft>
                <a:spcPts val="0"/>
              </a:spcAft>
              <a:buClr>
                <a:schemeClr val="dk1"/>
              </a:buClr>
              <a:buSzPts val="2000"/>
              <a:buChar char="•"/>
              <a:defRPr sz="2000"/>
            </a:lvl7pPr>
            <a:lvl8pPr indent="-355600" lvl="7" marL="3657600" algn="l">
              <a:spcBef>
                <a:spcPts val="400"/>
              </a:spcBef>
              <a:spcAft>
                <a:spcPts val="0"/>
              </a:spcAft>
              <a:buClr>
                <a:schemeClr val="dk1"/>
              </a:buClr>
              <a:buSzPts val="2000"/>
              <a:buChar char="•"/>
              <a:defRPr sz="2000"/>
            </a:lvl8pPr>
            <a:lvl9pPr indent="-355600" lvl="8" marL="4114800" algn="l">
              <a:spcBef>
                <a:spcPts val="400"/>
              </a:spcBef>
              <a:spcAft>
                <a:spcPts val="0"/>
              </a:spcAft>
              <a:buClr>
                <a:schemeClr val="dk1"/>
              </a:buClr>
              <a:buSzPts val="2000"/>
              <a:buChar char="•"/>
              <a:defRPr sz="2000"/>
            </a:lvl9pPr>
          </a:lstStyle>
          <a:p/>
        </p:txBody>
      </p:sp>
      <p:sp>
        <p:nvSpPr>
          <p:cNvPr id="61" name="Google Shape;61;p9"/>
          <p:cNvSpPr txBox="1"/>
          <p:nvPr>
            <p:ph idx="2" type="body"/>
          </p:nvPr>
        </p:nvSpPr>
        <p:spPr>
          <a:xfrm>
            <a:off x="457200" y="1435100"/>
            <a:ext cx="3008313" cy="4691063"/>
          </a:xfrm>
          <a:prstGeom prst="rect">
            <a:avLst/>
          </a:prstGeom>
          <a:noFill/>
          <a:ln>
            <a:noFill/>
          </a:ln>
        </p:spPr>
        <p:txBody>
          <a:bodyPr anchorCtr="0" anchor="t" bIns="45700" lIns="91425" spcFirstLastPara="1" rIns="91425" wrap="square" tIns="45700">
            <a:noAutofit/>
          </a:bodyPr>
          <a:lstStyle>
            <a:lvl1pPr indent="-228600" lvl="0" marL="457200" algn="l">
              <a:spcBef>
                <a:spcPts val="280"/>
              </a:spcBef>
              <a:spcAft>
                <a:spcPts val="0"/>
              </a:spcAft>
              <a:buClr>
                <a:schemeClr val="dk1"/>
              </a:buClr>
              <a:buSzPts val="1400"/>
              <a:buNone/>
              <a:defRPr sz="1400"/>
            </a:lvl1pPr>
            <a:lvl2pPr indent="-228600" lvl="1" marL="914400" algn="l">
              <a:spcBef>
                <a:spcPts val="240"/>
              </a:spcBef>
              <a:spcAft>
                <a:spcPts val="0"/>
              </a:spcAft>
              <a:buClr>
                <a:schemeClr val="dk1"/>
              </a:buClr>
              <a:buSzPts val="1200"/>
              <a:buNone/>
              <a:defRPr sz="1200"/>
            </a:lvl2pPr>
            <a:lvl3pPr indent="-228600" lvl="2" marL="1371600" algn="l">
              <a:spcBef>
                <a:spcPts val="200"/>
              </a:spcBef>
              <a:spcAft>
                <a:spcPts val="0"/>
              </a:spcAft>
              <a:buClr>
                <a:schemeClr val="dk1"/>
              </a:buClr>
              <a:buSzPts val="1000"/>
              <a:buNone/>
              <a:defRPr sz="1000"/>
            </a:lvl3pPr>
            <a:lvl4pPr indent="-228600" lvl="3" marL="1828800" algn="l">
              <a:spcBef>
                <a:spcPts val="180"/>
              </a:spcBef>
              <a:spcAft>
                <a:spcPts val="0"/>
              </a:spcAft>
              <a:buClr>
                <a:schemeClr val="dk1"/>
              </a:buClr>
              <a:buSzPts val="900"/>
              <a:buNone/>
              <a:defRPr sz="900"/>
            </a:lvl4pPr>
            <a:lvl5pPr indent="-228600" lvl="4" marL="2286000" algn="l">
              <a:spcBef>
                <a:spcPts val="180"/>
              </a:spcBef>
              <a:spcAft>
                <a:spcPts val="0"/>
              </a:spcAft>
              <a:buClr>
                <a:schemeClr val="dk1"/>
              </a:buClr>
              <a:buSzPts val="900"/>
              <a:buNone/>
              <a:defRPr sz="900"/>
            </a:lvl5pPr>
            <a:lvl6pPr indent="-228600" lvl="5" marL="2743200" algn="l">
              <a:spcBef>
                <a:spcPts val="180"/>
              </a:spcBef>
              <a:spcAft>
                <a:spcPts val="0"/>
              </a:spcAft>
              <a:buClr>
                <a:schemeClr val="dk1"/>
              </a:buClr>
              <a:buSzPts val="900"/>
              <a:buNone/>
              <a:defRPr sz="900"/>
            </a:lvl6pPr>
            <a:lvl7pPr indent="-228600" lvl="6" marL="3200400" algn="l">
              <a:spcBef>
                <a:spcPts val="180"/>
              </a:spcBef>
              <a:spcAft>
                <a:spcPts val="0"/>
              </a:spcAft>
              <a:buClr>
                <a:schemeClr val="dk1"/>
              </a:buClr>
              <a:buSzPts val="900"/>
              <a:buNone/>
              <a:defRPr sz="900"/>
            </a:lvl7pPr>
            <a:lvl8pPr indent="-228600" lvl="7" marL="3657600" algn="l">
              <a:spcBef>
                <a:spcPts val="180"/>
              </a:spcBef>
              <a:spcAft>
                <a:spcPts val="0"/>
              </a:spcAft>
              <a:buClr>
                <a:schemeClr val="dk1"/>
              </a:buClr>
              <a:buSzPts val="900"/>
              <a:buNone/>
              <a:defRPr sz="900"/>
            </a:lvl8pPr>
            <a:lvl9pPr indent="-228600" lvl="8" marL="4114800" algn="l">
              <a:spcBef>
                <a:spcPts val="180"/>
              </a:spcBef>
              <a:spcAft>
                <a:spcPts val="0"/>
              </a:spcAft>
              <a:buClr>
                <a:schemeClr val="dk1"/>
              </a:buClr>
              <a:buSzPts val="900"/>
              <a:buNone/>
              <a:defRPr sz="900"/>
            </a:lvl9pPr>
          </a:lstStyle>
          <a:p/>
        </p:txBody>
      </p:sp>
      <p:sp>
        <p:nvSpPr>
          <p:cNvPr id="62" name="Google Shape;62;p9"/>
          <p:cNvSpPr txBox="1"/>
          <p:nvPr>
            <p:ph idx="10" type="dt"/>
          </p:nvPr>
        </p:nvSpPr>
        <p:spPr>
          <a:xfrm>
            <a:off x="457200" y="6356350"/>
            <a:ext cx="2133600" cy="365125"/>
          </a:xfrm>
          <a:prstGeom prst="rect">
            <a:avLst/>
          </a:prstGeom>
          <a:noFill/>
          <a:ln>
            <a:noFill/>
          </a:ln>
        </p:spPr>
        <p:txBody>
          <a:bodyPr anchorCtr="0" anchor="ctr" bIns="45700" lIns="91425" spcFirstLastPara="1" rIns="91425" wrap="square" tIns="4570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63" name="Google Shape;63;p9"/>
          <p:cNvSpPr txBox="1"/>
          <p:nvPr>
            <p:ph idx="11" type="ftr"/>
          </p:nvPr>
        </p:nvSpPr>
        <p:spPr>
          <a:xfrm>
            <a:off x="3124200" y="6356350"/>
            <a:ext cx="2895600" cy="365125"/>
          </a:xfrm>
          <a:prstGeom prst="rect">
            <a:avLst/>
          </a:prstGeom>
          <a:noFill/>
          <a:ln>
            <a:noFill/>
          </a:ln>
        </p:spPr>
        <p:txBody>
          <a:bodyPr anchorCtr="0" anchor="ctr" bIns="45700" lIns="91425" spcFirstLastPara="1" rIns="91425" wrap="square" tIns="4570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64" name="Google Shape;64;p9"/>
          <p:cNvSpPr txBox="1"/>
          <p:nvPr>
            <p:ph idx="12" type="sldNum"/>
          </p:nvPr>
        </p:nvSpPr>
        <p:spPr>
          <a:xfrm>
            <a:off x="6553200" y="6356350"/>
            <a:ext cx="2133600" cy="365125"/>
          </a:xfrm>
          <a:prstGeom prst="rect">
            <a:avLst/>
          </a:prstGeom>
          <a:noFill/>
          <a:ln>
            <a:noFill/>
          </a:ln>
        </p:spPr>
        <p:txBody>
          <a:bodyPr anchorCtr="0" anchor="ctr" bIns="45700" lIns="91425" spcFirstLastPara="1" rIns="91425" wrap="square" tIns="45700">
            <a:noAutofit/>
          </a:bodyPr>
          <a:lstStyle>
            <a:lvl1pPr indent="0" lvl="0" marL="0" marR="0" algn="r">
              <a:spcBef>
                <a:spcPts val="0"/>
              </a:spcBef>
              <a:spcAft>
                <a:spcPts val="0"/>
              </a:spcAft>
              <a:buNone/>
              <a:defRPr sz="1200">
                <a:solidFill>
                  <a:srgbClr val="888888"/>
                </a:solidFill>
                <a:latin typeface="Calibri"/>
                <a:ea typeface="Calibri"/>
                <a:cs typeface="Calibri"/>
                <a:sym typeface="Calibri"/>
              </a:defRPr>
            </a:lvl1pPr>
            <a:lvl2pPr indent="0" lvl="1" marL="0" marR="0" algn="r">
              <a:spcBef>
                <a:spcPts val="0"/>
              </a:spcBef>
              <a:spcAft>
                <a:spcPts val="0"/>
              </a:spcAft>
              <a:buNone/>
              <a:defRPr sz="1200">
                <a:solidFill>
                  <a:srgbClr val="888888"/>
                </a:solidFill>
                <a:latin typeface="Calibri"/>
                <a:ea typeface="Calibri"/>
                <a:cs typeface="Calibri"/>
                <a:sym typeface="Calibri"/>
              </a:defRPr>
            </a:lvl2pPr>
            <a:lvl3pPr indent="0" lvl="2" marL="0" marR="0" algn="r">
              <a:spcBef>
                <a:spcPts val="0"/>
              </a:spcBef>
              <a:spcAft>
                <a:spcPts val="0"/>
              </a:spcAft>
              <a:buNone/>
              <a:defRPr sz="1200">
                <a:solidFill>
                  <a:srgbClr val="888888"/>
                </a:solidFill>
                <a:latin typeface="Calibri"/>
                <a:ea typeface="Calibri"/>
                <a:cs typeface="Calibri"/>
                <a:sym typeface="Calibri"/>
              </a:defRPr>
            </a:lvl3pPr>
            <a:lvl4pPr indent="0" lvl="3" marL="0" marR="0" algn="r">
              <a:spcBef>
                <a:spcPts val="0"/>
              </a:spcBef>
              <a:spcAft>
                <a:spcPts val="0"/>
              </a:spcAft>
              <a:buNone/>
              <a:defRPr sz="1200">
                <a:solidFill>
                  <a:srgbClr val="888888"/>
                </a:solidFill>
                <a:latin typeface="Calibri"/>
                <a:ea typeface="Calibri"/>
                <a:cs typeface="Calibri"/>
                <a:sym typeface="Calibri"/>
              </a:defRPr>
            </a:lvl4pPr>
            <a:lvl5pPr indent="0" lvl="4" marL="0" marR="0" algn="r">
              <a:spcBef>
                <a:spcPts val="0"/>
              </a:spcBef>
              <a:spcAft>
                <a:spcPts val="0"/>
              </a:spcAft>
              <a:buNone/>
              <a:defRPr sz="1200">
                <a:solidFill>
                  <a:srgbClr val="888888"/>
                </a:solidFill>
                <a:latin typeface="Calibri"/>
                <a:ea typeface="Calibri"/>
                <a:cs typeface="Calibri"/>
                <a:sym typeface="Calibri"/>
              </a:defRPr>
            </a:lvl5pPr>
            <a:lvl6pPr indent="0" lvl="5" marL="0" marR="0" algn="r">
              <a:spcBef>
                <a:spcPts val="0"/>
              </a:spcBef>
              <a:spcAft>
                <a:spcPts val="0"/>
              </a:spcAft>
              <a:buNone/>
              <a:defRPr sz="1200">
                <a:solidFill>
                  <a:srgbClr val="888888"/>
                </a:solidFill>
                <a:latin typeface="Calibri"/>
                <a:ea typeface="Calibri"/>
                <a:cs typeface="Calibri"/>
                <a:sym typeface="Calibri"/>
              </a:defRPr>
            </a:lvl6pPr>
            <a:lvl7pPr indent="0" lvl="6" marL="0" marR="0" algn="r">
              <a:spcBef>
                <a:spcPts val="0"/>
              </a:spcBef>
              <a:spcAft>
                <a:spcPts val="0"/>
              </a:spcAft>
              <a:buNone/>
              <a:defRPr sz="1200">
                <a:solidFill>
                  <a:srgbClr val="888888"/>
                </a:solidFill>
                <a:latin typeface="Calibri"/>
                <a:ea typeface="Calibri"/>
                <a:cs typeface="Calibri"/>
                <a:sym typeface="Calibri"/>
              </a:defRPr>
            </a:lvl7pPr>
            <a:lvl8pPr indent="0" lvl="7" marL="0" marR="0" algn="r">
              <a:spcBef>
                <a:spcPts val="0"/>
              </a:spcBef>
              <a:spcAft>
                <a:spcPts val="0"/>
              </a:spcAft>
              <a:buNone/>
              <a:defRPr sz="1200">
                <a:solidFill>
                  <a:srgbClr val="888888"/>
                </a:solidFill>
                <a:latin typeface="Calibri"/>
                <a:ea typeface="Calibri"/>
                <a:cs typeface="Calibri"/>
                <a:sym typeface="Calibri"/>
              </a:defRPr>
            </a:lvl8pPr>
            <a:lvl9pPr indent="0" lvl="8" marL="0" marR="0" algn="r">
              <a:spcBef>
                <a:spcPts val="0"/>
              </a:spcBef>
              <a:spcAft>
                <a:spcPts val="0"/>
              </a:spcAft>
              <a:buNone/>
              <a:defRPr sz="1200">
                <a:solidFill>
                  <a:srgbClr val="888888"/>
                </a:solidFill>
                <a:latin typeface="Calibri"/>
                <a:ea typeface="Calibri"/>
                <a:cs typeface="Calibri"/>
                <a:sym typeface="Calibri"/>
              </a:defRPr>
            </a:lvl9pPr>
          </a:lstStyle>
          <a:p>
            <a:pPr indent="0" lvl="0" marL="0" rtl="0" algn="r">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Picture with Caption" type="picTx">
  <p:cSld name="PICTURE_WITH_CAPTION_TEXT">
    <p:spTree>
      <p:nvGrpSpPr>
        <p:cNvPr id="65" name="Shape 65"/>
        <p:cNvGrpSpPr/>
        <p:nvPr/>
      </p:nvGrpSpPr>
      <p:grpSpPr>
        <a:xfrm>
          <a:off x="0" y="0"/>
          <a:ext cx="0" cy="0"/>
          <a:chOff x="0" y="0"/>
          <a:chExt cx="0" cy="0"/>
        </a:xfrm>
      </p:grpSpPr>
      <p:sp>
        <p:nvSpPr>
          <p:cNvPr id="66" name="Google Shape;66;p10"/>
          <p:cNvSpPr txBox="1"/>
          <p:nvPr>
            <p:ph type="title"/>
          </p:nvPr>
        </p:nvSpPr>
        <p:spPr>
          <a:xfrm>
            <a:off x="1792288" y="4800600"/>
            <a:ext cx="5486400" cy="566738"/>
          </a:xfrm>
          <a:prstGeom prst="rect">
            <a:avLst/>
          </a:prstGeom>
          <a:noFill/>
          <a:ln>
            <a:noFill/>
          </a:ln>
        </p:spPr>
        <p:txBody>
          <a:bodyPr anchorCtr="0" anchor="b" bIns="45700" lIns="91425" spcFirstLastPara="1" rIns="91425" wrap="square" tIns="45700">
            <a:noAutofit/>
          </a:bodyPr>
          <a:lstStyle>
            <a:lvl1pPr lvl="0" algn="l">
              <a:spcBef>
                <a:spcPts val="0"/>
              </a:spcBef>
              <a:spcAft>
                <a:spcPts val="0"/>
              </a:spcAft>
              <a:buSzPts val="1400"/>
              <a:buNone/>
              <a:defRPr b="1" sz="2000"/>
            </a:lvl1pPr>
            <a:lvl2pPr lvl="1" algn="ctr">
              <a:spcBef>
                <a:spcPts val="0"/>
              </a:spcBef>
              <a:spcAft>
                <a:spcPts val="0"/>
              </a:spcAft>
              <a:buSzPts val="1400"/>
              <a:buNone/>
              <a:defRPr/>
            </a:lvl2pPr>
            <a:lvl3pPr lvl="2" algn="ctr">
              <a:spcBef>
                <a:spcPts val="0"/>
              </a:spcBef>
              <a:spcAft>
                <a:spcPts val="0"/>
              </a:spcAft>
              <a:buSzPts val="1400"/>
              <a:buNone/>
              <a:defRPr/>
            </a:lvl3pPr>
            <a:lvl4pPr lvl="3" algn="ctr">
              <a:spcBef>
                <a:spcPts val="0"/>
              </a:spcBef>
              <a:spcAft>
                <a:spcPts val="0"/>
              </a:spcAft>
              <a:buSzPts val="1400"/>
              <a:buNone/>
              <a:defRPr/>
            </a:lvl4pPr>
            <a:lvl5pPr lvl="4" algn="ctr">
              <a:spcBef>
                <a:spcPts val="0"/>
              </a:spcBef>
              <a:spcAft>
                <a:spcPts val="0"/>
              </a:spcAft>
              <a:buSzPts val="1400"/>
              <a:buNone/>
              <a:defRPr/>
            </a:lvl5pPr>
            <a:lvl6pPr lvl="5" algn="ctr">
              <a:spcBef>
                <a:spcPts val="0"/>
              </a:spcBef>
              <a:spcAft>
                <a:spcPts val="0"/>
              </a:spcAft>
              <a:buSzPts val="1400"/>
              <a:buNone/>
              <a:defRPr/>
            </a:lvl6pPr>
            <a:lvl7pPr lvl="6" algn="ctr">
              <a:spcBef>
                <a:spcPts val="0"/>
              </a:spcBef>
              <a:spcAft>
                <a:spcPts val="0"/>
              </a:spcAft>
              <a:buSzPts val="1400"/>
              <a:buNone/>
              <a:defRPr/>
            </a:lvl7pPr>
            <a:lvl8pPr lvl="7" algn="ctr">
              <a:spcBef>
                <a:spcPts val="0"/>
              </a:spcBef>
              <a:spcAft>
                <a:spcPts val="0"/>
              </a:spcAft>
              <a:buSzPts val="1400"/>
              <a:buNone/>
              <a:defRPr/>
            </a:lvl8pPr>
            <a:lvl9pPr lvl="8" algn="ctr">
              <a:spcBef>
                <a:spcPts val="0"/>
              </a:spcBef>
              <a:spcAft>
                <a:spcPts val="0"/>
              </a:spcAft>
              <a:buSzPts val="1400"/>
              <a:buNone/>
              <a:defRPr/>
            </a:lvl9pPr>
          </a:lstStyle>
          <a:p/>
        </p:txBody>
      </p:sp>
      <p:sp>
        <p:nvSpPr>
          <p:cNvPr id="67" name="Google Shape;67;p10"/>
          <p:cNvSpPr/>
          <p:nvPr>
            <p:ph idx="2" type="pic"/>
          </p:nvPr>
        </p:nvSpPr>
        <p:spPr>
          <a:xfrm>
            <a:off x="1792288" y="612775"/>
            <a:ext cx="5486400" cy="4114800"/>
          </a:xfrm>
          <a:prstGeom prst="rect">
            <a:avLst/>
          </a:prstGeom>
          <a:noFill/>
          <a:ln>
            <a:noFill/>
          </a:ln>
        </p:spPr>
        <p:txBody>
          <a:bodyPr anchorCtr="0" anchor="t" bIns="45700" lIns="91425" spcFirstLastPara="1" rIns="91425" wrap="square" tIns="45700">
            <a:noAutofit/>
          </a:bodyPr>
          <a:lstStyle>
            <a:lvl1pPr lvl="0" marR="0" rtl="0" algn="l">
              <a:spcBef>
                <a:spcPts val="640"/>
              </a:spcBef>
              <a:spcAft>
                <a:spcPts val="0"/>
              </a:spcAft>
              <a:buClr>
                <a:schemeClr val="dk1"/>
              </a:buClr>
              <a:buSzPts val="3200"/>
              <a:buFont typeface="Arial"/>
              <a:buNone/>
              <a:defRPr b="0" i="0" sz="3200" u="none" cap="none" strike="noStrike">
                <a:solidFill>
                  <a:schemeClr val="dk1"/>
                </a:solidFill>
                <a:latin typeface="Calibri"/>
                <a:ea typeface="Calibri"/>
                <a:cs typeface="Calibri"/>
                <a:sym typeface="Calibri"/>
              </a:defRPr>
            </a:lvl1pPr>
            <a:lvl2pPr lvl="1" marR="0" rtl="0" algn="l">
              <a:spcBef>
                <a:spcPts val="560"/>
              </a:spcBef>
              <a:spcAft>
                <a:spcPts val="0"/>
              </a:spcAft>
              <a:buClr>
                <a:schemeClr val="dk1"/>
              </a:buClr>
              <a:buSzPts val="2800"/>
              <a:buFont typeface="Arial"/>
              <a:buNone/>
              <a:defRPr b="0" i="0" sz="2800" u="none" cap="none" strike="noStrike">
                <a:solidFill>
                  <a:schemeClr val="dk1"/>
                </a:solidFill>
                <a:latin typeface="Calibri"/>
                <a:ea typeface="Calibri"/>
                <a:cs typeface="Calibri"/>
                <a:sym typeface="Calibri"/>
              </a:defRPr>
            </a:lvl2pPr>
            <a:lvl3pPr lvl="2" marR="0" rtl="0" algn="l">
              <a:spcBef>
                <a:spcPts val="480"/>
              </a:spcBef>
              <a:spcAft>
                <a:spcPts val="0"/>
              </a:spcAft>
              <a:buClr>
                <a:schemeClr val="dk1"/>
              </a:buClr>
              <a:buSzPts val="2400"/>
              <a:buFont typeface="Arial"/>
              <a:buNone/>
              <a:defRPr b="0" i="0" sz="2400" u="none" cap="none" strike="noStrike">
                <a:solidFill>
                  <a:schemeClr val="dk1"/>
                </a:solidFill>
                <a:latin typeface="Calibri"/>
                <a:ea typeface="Calibri"/>
                <a:cs typeface="Calibri"/>
                <a:sym typeface="Calibri"/>
              </a:defRPr>
            </a:lvl3pPr>
            <a:lvl4pPr lvl="3" marR="0" rtl="0" algn="l">
              <a:spcBef>
                <a:spcPts val="400"/>
              </a:spcBef>
              <a:spcAft>
                <a:spcPts val="0"/>
              </a:spcAft>
              <a:buClr>
                <a:schemeClr val="dk1"/>
              </a:buClr>
              <a:buSzPts val="2000"/>
              <a:buFont typeface="Arial"/>
              <a:buNone/>
              <a:defRPr b="0" i="0" sz="2000" u="none" cap="none" strike="noStrike">
                <a:solidFill>
                  <a:schemeClr val="dk1"/>
                </a:solidFill>
                <a:latin typeface="Calibri"/>
                <a:ea typeface="Calibri"/>
                <a:cs typeface="Calibri"/>
                <a:sym typeface="Calibri"/>
              </a:defRPr>
            </a:lvl4pPr>
            <a:lvl5pPr lvl="4" marR="0" rtl="0" algn="l">
              <a:spcBef>
                <a:spcPts val="400"/>
              </a:spcBef>
              <a:spcAft>
                <a:spcPts val="0"/>
              </a:spcAft>
              <a:buClr>
                <a:schemeClr val="dk1"/>
              </a:buClr>
              <a:buSzPts val="2000"/>
              <a:buFont typeface="Arial"/>
              <a:buNone/>
              <a:defRPr b="0" i="0" sz="2000" u="none" cap="none" strike="noStrike">
                <a:solidFill>
                  <a:schemeClr val="dk1"/>
                </a:solidFill>
                <a:latin typeface="Calibri"/>
                <a:ea typeface="Calibri"/>
                <a:cs typeface="Calibri"/>
                <a:sym typeface="Calibri"/>
              </a:defRPr>
            </a:lvl5pPr>
            <a:lvl6pPr lvl="5" marR="0" rtl="0" algn="l">
              <a:spcBef>
                <a:spcPts val="400"/>
              </a:spcBef>
              <a:spcAft>
                <a:spcPts val="0"/>
              </a:spcAft>
              <a:buClr>
                <a:schemeClr val="dk1"/>
              </a:buClr>
              <a:buSzPts val="2000"/>
              <a:buFont typeface="Arial"/>
              <a:buNone/>
              <a:defRPr b="0" i="0" sz="2000" u="none" cap="none" strike="noStrike">
                <a:solidFill>
                  <a:schemeClr val="dk1"/>
                </a:solidFill>
                <a:latin typeface="Calibri"/>
                <a:ea typeface="Calibri"/>
                <a:cs typeface="Calibri"/>
                <a:sym typeface="Calibri"/>
              </a:defRPr>
            </a:lvl6pPr>
            <a:lvl7pPr lvl="6" marR="0" rtl="0" algn="l">
              <a:spcBef>
                <a:spcPts val="400"/>
              </a:spcBef>
              <a:spcAft>
                <a:spcPts val="0"/>
              </a:spcAft>
              <a:buClr>
                <a:schemeClr val="dk1"/>
              </a:buClr>
              <a:buSzPts val="2000"/>
              <a:buFont typeface="Arial"/>
              <a:buNone/>
              <a:defRPr b="0" i="0" sz="2000" u="none" cap="none" strike="noStrike">
                <a:solidFill>
                  <a:schemeClr val="dk1"/>
                </a:solidFill>
                <a:latin typeface="Calibri"/>
                <a:ea typeface="Calibri"/>
                <a:cs typeface="Calibri"/>
                <a:sym typeface="Calibri"/>
              </a:defRPr>
            </a:lvl7pPr>
            <a:lvl8pPr lvl="7" marR="0" rtl="0" algn="l">
              <a:spcBef>
                <a:spcPts val="400"/>
              </a:spcBef>
              <a:spcAft>
                <a:spcPts val="0"/>
              </a:spcAft>
              <a:buClr>
                <a:schemeClr val="dk1"/>
              </a:buClr>
              <a:buSzPts val="2000"/>
              <a:buFont typeface="Arial"/>
              <a:buNone/>
              <a:defRPr b="0" i="0" sz="2000" u="none" cap="none" strike="noStrike">
                <a:solidFill>
                  <a:schemeClr val="dk1"/>
                </a:solidFill>
                <a:latin typeface="Calibri"/>
                <a:ea typeface="Calibri"/>
                <a:cs typeface="Calibri"/>
                <a:sym typeface="Calibri"/>
              </a:defRPr>
            </a:lvl8pPr>
            <a:lvl9pPr lvl="8" marR="0" rtl="0" algn="l">
              <a:spcBef>
                <a:spcPts val="400"/>
              </a:spcBef>
              <a:spcAft>
                <a:spcPts val="0"/>
              </a:spcAft>
              <a:buClr>
                <a:schemeClr val="dk1"/>
              </a:buClr>
              <a:buSzPts val="2000"/>
              <a:buFont typeface="Arial"/>
              <a:buNone/>
              <a:defRPr b="0" i="0" sz="2000" u="none" cap="none" strike="noStrike">
                <a:solidFill>
                  <a:schemeClr val="dk1"/>
                </a:solidFill>
                <a:latin typeface="Calibri"/>
                <a:ea typeface="Calibri"/>
                <a:cs typeface="Calibri"/>
                <a:sym typeface="Calibri"/>
              </a:defRPr>
            </a:lvl9pPr>
          </a:lstStyle>
          <a:p/>
        </p:txBody>
      </p:sp>
      <p:sp>
        <p:nvSpPr>
          <p:cNvPr id="68" name="Google Shape;68;p10"/>
          <p:cNvSpPr txBox="1"/>
          <p:nvPr>
            <p:ph idx="1" type="body"/>
          </p:nvPr>
        </p:nvSpPr>
        <p:spPr>
          <a:xfrm>
            <a:off x="1792288" y="5367338"/>
            <a:ext cx="5486400" cy="804862"/>
          </a:xfrm>
          <a:prstGeom prst="rect">
            <a:avLst/>
          </a:prstGeom>
          <a:noFill/>
          <a:ln>
            <a:noFill/>
          </a:ln>
        </p:spPr>
        <p:txBody>
          <a:bodyPr anchorCtr="0" anchor="t" bIns="45700" lIns="91425" spcFirstLastPara="1" rIns="91425" wrap="square" tIns="45700">
            <a:noAutofit/>
          </a:bodyPr>
          <a:lstStyle>
            <a:lvl1pPr indent="-228600" lvl="0" marL="457200" algn="l">
              <a:spcBef>
                <a:spcPts val="280"/>
              </a:spcBef>
              <a:spcAft>
                <a:spcPts val="0"/>
              </a:spcAft>
              <a:buClr>
                <a:schemeClr val="dk1"/>
              </a:buClr>
              <a:buSzPts val="1400"/>
              <a:buNone/>
              <a:defRPr sz="1400"/>
            </a:lvl1pPr>
            <a:lvl2pPr indent="-228600" lvl="1" marL="914400" algn="l">
              <a:spcBef>
                <a:spcPts val="240"/>
              </a:spcBef>
              <a:spcAft>
                <a:spcPts val="0"/>
              </a:spcAft>
              <a:buClr>
                <a:schemeClr val="dk1"/>
              </a:buClr>
              <a:buSzPts val="1200"/>
              <a:buNone/>
              <a:defRPr sz="1200"/>
            </a:lvl2pPr>
            <a:lvl3pPr indent="-228600" lvl="2" marL="1371600" algn="l">
              <a:spcBef>
                <a:spcPts val="200"/>
              </a:spcBef>
              <a:spcAft>
                <a:spcPts val="0"/>
              </a:spcAft>
              <a:buClr>
                <a:schemeClr val="dk1"/>
              </a:buClr>
              <a:buSzPts val="1000"/>
              <a:buNone/>
              <a:defRPr sz="1000"/>
            </a:lvl3pPr>
            <a:lvl4pPr indent="-228600" lvl="3" marL="1828800" algn="l">
              <a:spcBef>
                <a:spcPts val="180"/>
              </a:spcBef>
              <a:spcAft>
                <a:spcPts val="0"/>
              </a:spcAft>
              <a:buClr>
                <a:schemeClr val="dk1"/>
              </a:buClr>
              <a:buSzPts val="900"/>
              <a:buNone/>
              <a:defRPr sz="900"/>
            </a:lvl4pPr>
            <a:lvl5pPr indent="-228600" lvl="4" marL="2286000" algn="l">
              <a:spcBef>
                <a:spcPts val="180"/>
              </a:spcBef>
              <a:spcAft>
                <a:spcPts val="0"/>
              </a:spcAft>
              <a:buClr>
                <a:schemeClr val="dk1"/>
              </a:buClr>
              <a:buSzPts val="900"/>
              <a:buNone/>
              <a:defRPr sz="900"/>
            </a:lvl5pPr>
            <a:lvl6pPr indent="-228600" lvl="5" marL="2743200" algn="l">
              <a:spcBef>
                <a:spcPts val="180"/>
              </a:spcBef>
              <a:spcAft>
                <a:spcPts val="0"/>
              </a:spcAft>
              <a:buClr>
                <a:schemeClr val="dk1"/>
              </a:buClr>
              <a:buSzPts val="900"/>
              <a:buNone/>
              <a:defRPr sz="900"/>
            </a:lvl6pPr>
            <a:lvl7pPr indent="-228600" lvl="6" marL="3200400" algn="l">
              <a:spcBef>
                <a:spcPts val="180"/>
              </a:spcBef>
              <a:spcAft>
                <a:spcPts val="0"/>
              </a:spcAft>
              <a:buClr>
                <a:schemeClr val="dk1"/>
              </a:buClr>
              <a:buSzPts val="900"/>
              <a:buNone/>
              <a:defRPr sz="900"/>
            </a:lvl7pPr>
            <a:lvl8pPr indent="-228600" lvl="7" marL="3657600" algn="l">
              <a:spcBef>
                <a:spcPts val="180"/>
              </a:spcBef>
              <a:spcAft>
                <a:spcPts val="0"/>
              </a:spcAft>
              <a:buClr>
                <a:schemeClr val="dk1"/>
              </a:buClr>
              <a:buSzPts val="900"/>
              <a:buNone/>
              <a:defRPr sz="900"/>
            </a:lvl8pPr>
            <a:lvl9pPr indent="-228600" lvl="8" marL="4114800" algn="l">
              <a:spcBef>
                <a:spcPts val="180"/>
              </a:spcBef>
              <a:spcAft>
                <a:spcPts val="0"/>
              </a:spcAft>
              <a:buClr>
                <a:schemeClr val="dk1"/>
              </a:buClr>
              <a:buSzPts val="900"/>
              <a:buNone/>
              <a:defRPr sz="900"/>
            </a:lvl9pPr>
          </a:lstStyle>
          <a:p/>
        </p:txBody>
      </p:sp>
      <p:sp>
        <p:nvSpPr>
          <p:cNvPr id="69" name="Google Shape;69;p10"/>
          <p:cNvSpPr txBox="1"/>
          <p:nvPr>
            <p:ph idx="10" type="dt"/>
          </p:nvPr>
        </p:nvSpPr>
        <p:spPr>
          <a:xfrm>
            <a:off x="457200" y="6356350"/>
            <a:ext cx="2133600" cy="365125"/>
          </a:xfrm>
          <a:prstGeom prst="rect">
            <a:avLst/>
          </a:prstGeom>
          <a:noFill/>
          <a:ln>
            <a:noFill/>
          </a:ln>
        </p:spPr>
        <p:txBody>
          <a:bodyPr anchorCtr="0" anchor="ctr" bIns="45700" lIns="91425" spcFirstLastPara="1" rIns="91425" wrap="square" tIns="4570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70" name="Google Shape;70;p10"/>
          <p:cNvSpPr txBox="1"/>
          <p:nvPr>
            <p:ph idx="11" type="ftr"/>
          </p:nvPr>
        </p:nvSpPr>
        <p:spPr>
          <a:xfrm>
            <a:off x="3124200" y="6356350"/>
            <a:ext cx="2895600" cy="365125"/>
          </a:xfrm>
          <a:prstGeom prst="rect">
            <a:avLst/>
          </a:prstGeom>
          <a:noFill/>
          <a:ln>
            <a:noFill/>
          </a:ln>
        </p:spPr>
        <p:txBody>
          <a:bodyPr anchorCtr="0" anchor="ctr" bIns="45700" lIns="91425" spcFirstLastPara="1" rIns="91425" wrap="square" tIns="4570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71" name="Google Shape;71;p10"/>
          <p:cNvSpPr txBox="1"/>
          <p:nvPr>
            <p:ph idx="12" type="sldNum"/>
          </p:nvPr>
        </p:nvSpPr>
        <p:spPr>
          <a:xfrm>
            <a:off x="6553200" y="6356350"/>
            <a:ext cx="2133600" cy="365125"/>
          </a:xfrm>
          <a:prstGeom prst="rect">
            <a:avLst/>
          </a:prstGeom>
          <a:noFill/>
          <a:ln>
            <a:noFill/>
          </a:ln>
        </p:spPr>
        <p:txBody>
          <a:bodyPr anchorCtr="0" anchor="ctr" bIns="45700" lIns="91425" spcFirstLastPara="1" rIns="91425" wrap="square" tIns="45700">
            <a:noAutofit/>
          </a:bodyPr>
          <a:lstStyle>
            <a:lvl1pPr indent="0" lvl="0" marL="0" marR="0" algn="r">
              <a:spcBef>
                <a:spcPts val="0"/>
              </a:spcBef>
              <a:spcAft>
                <a:spcPts val="0"/>
              </a:spcAft>
              <a:buNone/>
              <a:defRPr sz="1200">
                <a:solidFill>
                  <a:srgbClr val="888888"/>
                </a:solidFill>
                <a:latin typeface="Calibri"/>
                <a:ea typeface="Calibri"/>
                <a:cs typeface="Calibri"/>
                <a:sym typeface="Calibri"/>
              </a:defRPr>
            </a:lvl1pPr>
            <a:lvl2pPr indent="0" lvl="1" marL="0" marR="0" algn="r">
              <a:spcBef>
                <a:spcPts val="0"/>
              </a:spcBef>
              <a:spcAft>
                <a:spcPts val="0"/>
              </a:spcAft>
              <a:buNone/>
              <a:defRPr sz="1200">
                <a:solidFill>
                  <a:srgbClr val="888888"/>
                </a:solidFill>
                <a:latin typeface="Calibri"/>
                <a:ea typeface="Calibri"/>
                <a:cs typeface="Calibri"/>
                <a:sym typeface="Calibri"/>
              </a:defRPr>
            </a:lvl2pPr>
            <a:lvl3pPr indent="0" lvl="2" marL="0" marR="0" algn="r">
              <a:spcBef>
                <a:spcPts val="0"/>
              </a:spcBef>
              <a:spcAft>
                <a:spcPts val="0"/>
              </a:spcAft>
              <a:buNone/>
              <a:defRPr sz="1200">
                <a:solidFill>
                  <a:srgbClr val="888888"/>
                </a:solidFill>
                <a:latin typeface="Calibri"/>
                <a:ea typeface="Calibri"/>
                <a:cs typeface="Calibri"/>
                <a:sym typeface="Calibri"/>
              </a:defRPr>
            </a:lvl3pPr>
            <a:lvl4pPr indent="0" lvl="3" marL="0" marR="0" algn="r">
              <a:spcBef>
                <a:spcPts val="0"/>
              </a:spcBef>
              <a:spcAft>
                <a:spcPts val="0"/>
              </a:spcAft>
              <a:buNone/>
              <a:defRPr sz="1200">
                <a:solidFill>
                  <a:srgbClr val="888888"/>
                </a:solidFill>
                <a:latin typeface="Calibri"/>
                <a:ea typeface="Calibri"/>
                <a:cs typeface="Calibri"/>
                <a:sym typeface="Calibri"/>
              </a:defRPr>
            </a:lvl4pPr>
            <a:lvl5pPr indent="0" lvl="4" marL="0" marR="0" algn="r">
              <a:spcBef>
                <a:spcPts val="0"/>
              </a:spcBef>
              <a:spcAft>
                <a:spcPts val="0"/>
              </a:spcAft>
              <a:buNone/>
              <a:defRPr sz="1200">
                <a:solidFill>
                  <a:srgbClr val="888888"/>
                </a:solidFill>
                <a:latin typeface="Calibri"/>
                <a:ea typeface="Calibri"/>
                <a:cs typeface="Calibri"/>
                <a:sym typeface="Calibri"/>
              </a:defRPr>
            </a:lvl5pPr>
            <a:lvl6pPr indent="0" lvl="5" marL="0" marR="0" algn="r">
              <a:spcBef>
                <a:spcPts val="0"/>
              </a:spcBef>
              <a:spcAft>
                <a:spcPts val="0"/>
              </a:spcAft>
              <a:buNone/>
              <a:defRPr sz="1200">
                <a:solidFill>
                  <a:srgbClr val="888888"/>
                </a:solidFill>
                <a:latin typeface="Calibri"/>
                <a:ea typeface="Calibri"/>
                <a:cs typeface="Calibri"/>
                <a:sym typeface="Calibri"/>
              </a:defRPr>
            </a:lvl6pPr>
            <a:lvl7pPr indent="0" lvl="6" marL="0" marR="0" algn="r">
              <a:spcBef>
                <a:spcPts val="0"/>
              </a:spcBef>
              <a:spcAft>
                <a:spcPts val="0"/>
              </a:spcAft>
              <a:buNone/>
              <a:defRPr sz="1200">
                <a:solidFill>
                  <a:srgbClr val="888888"/>
                </a:solidFill>
                <a:latin typeface="Calibri"/>
                <a:ea typeface="Calibri"/>
                <a:cs typeface="Calibri"/>
                <a:sym typeface="Calibri"/>
              </a:defRPr>
            </a:lvl7pPr>
            <a:lvl8pPr indent="0" lvl="7" marL="0" marR="0" algn="r">
              <a:spcBef>
                <a:spcPts val="0"/>
              </a:spcBef>
              <a:spcAft>
                <a:spcPts val="0"/>
              </a:spcAft>
              <a:buNone/>
              <a:defRPr sz="1200">
                <a:solidFill>
                  <a:srgbClr val="888888"/>
                </a:solidFill>
                <a:latin typeface="Calibri"/>
                <a:ea typeface="Calibri"/>
                <a:cs typeface="Calibri"/>
                <a:sym typeface="Calibri"/>
              </a:defRPr>
            </a:lvl8pPr>
            <a:lvl9pPr indent="0" lvl="8" marL="0" marR="0" algn="r">
              <a:spcBef>
                <a:spcPts val="0"/>
              </a:spcBef>
              <a:spcAft>
                <a:spcPts val="0"/>
              </a:spcAft>
              <a:buNone/>
              <a:defRPr sz="1200">
                <a:solidFill>
                  <a:srgbClr val="888888"/>
                </a:solidFill>
                <a:latin typeface="Calibri"/>
                <a:ea typeface="Calibri"/>
                <a:cs typeface="Calibri"/>
                <a:sym typeface="Calibri"/>
              </a:defRPr>
            </a:lvl9pPr>
          </a:lstStyle>
          <a:p>
            <a:pPr indent="0" lvl="0" marL="0" rtl="0" algn="r">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itle and Vertical Text" type="vertTx">
  <p:cSld name="VERTICAL_TEXT">
    <p:spTree>
      <p:nvGrpSpPr>
        <p:cNvPr id="72" name="Shape 72"/>
        <p:cNvGrpSpPr/>
        <p:nvPr/>
      </p:nvGrpSpPr>
      <p:grpSpPr>
        <a:xfrm>
          <a:off x="0" y="0"/>
          <a:ext cx="0" cy="0"/>
          <a:chOff x="0" y="0"/>
          <a:chExt cx="0" cy="0"/>
        </a:xfrm>
      </p:grpSpPr>
      <p:sp>
        <p:nvSpPr>
          <p:cNvPr id="73" name="Google Shape;73;p11"/>
          <p:cNvSpPr txBox="1"/>
          <p:nvPr>
            <p:ph type="title"/>
          </p:nvPr>
        </p:nvSpPr>
        <p:spPr>
          <a:xfrm>
            <a:off x="457200" y="274638"/>
            <a:ext cx="8229600" cy="1143000"/>
          </a:xfrm>
          <a:prstGeom prst="rect">
            <a:avLst/>
          </a:prstGeom>
          <a:noFill/>
          <a:ln>
            <a:noFill/>
          </a:ln>
        </p:spPr>
        <p:txBody>
          <a:bodyPr anchorCtr="0" anchor="ctr" bIns="45700" lIns="91425" spcFirstLastPara="1" rIns="91425" wrap="square" tIns="45700">
            <a:noAutofit/>
          </a:bodyPr>
          <a:lstStyle>
            <a:lvl1pPr lvl="0" algn="ctr">
              <a:spcBef>
                <a:spcPts val="0"/>
              </a:spcBef>
              <a:spcAft>
                <a:spcPts val="0"/>
              </a:spcAft>
              <a:buSzPts val="1400"/>
              <a:buNone/>
              <a:defRPr/>
            </a:lvl1pPr>
            <a:lvl2pPr lvl="1" algn="ctr">
              <a:spcBef>
                <a:spcPts val="0"/>
              </a:spcBef>
              <a:spcAft>
                <a:spcPts val="0"/>
              </a:spcAft>
              <a:buSzPts val="1400"/>
              <a:buNone/>
              <a:defRPr/>
            </a:lvl2pPr>
            <a:lvl3pPr lvl="2" algn="ctr">
              <a:spcBef>
                <a:spcPts val="0"/>
              </a:spcBef>
              <a:spcAft>
                <a:spcPts val="0"/>
              </a:spcAft>
              <a:buSzPts val="1400"/>
              <a:buNone/>
              <a:defRPr/>
            </a:lvl3pPr>
            <a:lvl4pPr lvl="3" algn="ctr">
              <a:spcBef>
                <a:spcPts val="0"/>
              </a:spcBef>
              <a:spcAft>
                <a:spcPts val="0"/>
              </a:spcAft>
              <a:buSzPts val="1400"/>
              <a:buNone/>
              <a:defRPr/>
            </a:lvl4pPr>
            <a:lvl5pPr lvl="4" algn="ctr">
              <a:spcBef>
                <a:spcPts val="0"/>
              </a:spcBef>
              <a:spcAft>
                <a:spcPts val="0"/>
              </a:spcAft>
              <a:buSzPts val="1400"/>
              <a:buNone/>
              <a:defRPr/>
            </a:lvl5pPr>
            <a:lvl6pPr lvl="5" algn="ctr">
              <a:spcBef>
                <a:spcPts val="0"/>
              </a:spcBef>
              <a:spcAft>
                <a:spcPts val="0"/>
              </a:spcAft>
              <a:buSzPts val="1400"/>
              <a:buNone/>
              <a:defRPr/>
            </a:lvl6pPr>
            <a:lvl7pPr lvl="6" algn="ctr">
              <a:spcBef>
                <a:spcPts val="0"/>
              </a:spcBef>
              <a:spcAft>
                <a:spcPts val="0"/>
              </a:spcAft>
              <a:buSzPts val="1400"/>
              <a:buNone/>
              <a:defRPr/>
            </a:lvl7pPr>
            <a:lvl8pPr lvl="7" algn="ctr">
              <a:spcBef>
                <a:spcPts val="0"/>
              </a:spcBef>
              <a:spcAft>
                <a:spcPts val="0"/>
              </a:spcAft>
              <a:buSzPts val="1400"/>
              <a:buNone/>
              <a:defRPr/>
            </a:lvl8pPr>
            <a:lvl9pPr lvl="8" algn="ctr">
              <a:spcBef>
                <a:spcPts val="0"/>
              </a:spcBef>
              <a:spcAft>
                <a:spcPts val="0"/>
              </a:spcAft>
              <a:buSzPts val="1400"/>
              <a:buNone/>
              <a:defRPr/>
            </a:lvl9pPr>
          </a:lstStyle>
          <a:p/>
        </p:txBody>
      </p:sp>
      <p:sp>
        <p:nvSpPr>
          <p:cNvPr id="74" name="Google Shape;74;p11"/>
          <p:cNvSpPr txBox="1"/>
          <p:nvPr>
            <p:ph idx="1" type="body"/>
          </p:nvPr>
        </p:nvSpPr>
        <p:spPr>
          <a:xfrm rot="5400000">
            <a:off x="2309018" y="-251619"/>
            <a:ext cx="4525963" cy="8229600"/>
          </a:xfrm>
          <a:prstGeom prst="rect">
            <a:avLst/>
          </a:prstGeom>
          <a:noFill/>
          <a:ln>
            <a:noFill/>
          </a:ln>
        </p:spPr>
        <p:txBody>
          <a:bodyPr anchorCtr="0" anchor="t" bIns="45700" lIns="91425" spcFirstLastPara="1" rIns="91425" wrap="square" tIns="45700">
            <a:noAutofit/>
          </a:bodyPr>
          <a:lstStyle>
            <a:lvl1pPr indent="-342900" lvl="0" marL="457200" algn="l">
              <a:spcBef>
                <a:spcPts val="360"/>
              </a:spcBef>
              <a:spcAft>
                <a:spcPts val="0"/>
              </a:spcAft>
              <a:buClr>
                <a:schemeClr val="dk1"/>
              </a:buClr>
              <a:buSzPts val="1800"/>
              <a:buChar char="•"/>
              <a:defRPr/>
            </a:lvl1pPr>
            <a:lvl2pPr indent="-342900" lvl="1" marL="914400" algn="l">
              <a:spcBef>
                <a:spcPts val="360"/>
              </a:spcBef>
              <a:spcAft>
                <a:spcPts val="0"/>
              </a:spcAft>
              <a:buClr>
                <a:schemeClr val="dk1"/>
              </a:buClr>
              <a:buSzPts val="1800"/>
              <a:buChar char="–"/>
              <a:defRPr/>
            </a:lvl2pPr>
            <a:lvl3pPr indent="-342900" lvl="2" marL="1371600" algn="l">
              <a:spcBef>
                <a:spcPts val="360"/>
              </a:spcBef>
              <a:spcAft>
                <a:spcPts val="0"/>
              </a:spcAft>
              <a:buClr>
                <a:schemeClr val="dk1"/>
              </a:buClr>
              <a:buSzPts val="1800"/>
              <a:buChar char="•"/>
              <a:defRPr/>
            </a:lvl3pPr>
            <a:lvl4pPr indent="-342900" lvl="3" marL="1828800" algn="l">
              <a:spcBef>
                <a:spcPts val="360"/>
              </a:spcBef>
              <a:spcAft>
                <a:spcPts val="0"/>
              </a:spcAft>
              <a:buClr>
                <a:schemeClr val="dk1"/>
              </a:buClr>
              <a:buSzPts val="1800"/>
              <a:buChar char="–"/>
              <a:defRPr/>
            </a:lvl4pPr>
            <a:lvl5pPr indent="-342900" lvl="4" marL="2286000" algn="l">
              <a:spcBef>
                <a:spcPts val="360"/>
              </a:spcBef>
              <a:spcAft>
                <a:spcPts val="0"/>
              </a:spcAft>
              <a:buClr>
                <a:schemeClr val="dk1"/>
              </a:buClr>
              <a:buSzPts val="1800"/>
              <a:buChar char="»"/>
              <a:defRPr/>
            </a:lvl5pPr>
            <a:lvl6pPr indent="-342900" lvl="5" marL="2743200" algn="l">
              <a:spcBef>
                <a:spcPts val="360"/>
              </a:spcBef>
              <a:spcAft>
                <a:spcPts val="0"/>
              </a:spcAft>
              <a:buClr>
                <a:schemeClr val="dk1"/>
              </a:buClr>
              <a:buSzPts val="1800"/>
              <a:buChar char="•"/>
              <a:defRPr/>
            </a:lvl6pPr>
            <a:lvl7pPr indent="-342900" lvl="6" marL="3200400" algn="l">
              <a:spcBef>
                <a:spcPts val="360"/>
              </a:spcBef>
              <a:spcAft>
                <a:spcPts val="0"/>
              </a:spcAft>
              <a:buClr>
                <a:schemeClr val="dk1"/>
              </a:buClr>
              <a:buSzPts val="1800"/>
              <a:buChar char="•"/>
              <a:defRPr/>
            </a:lvl7pPr>
            <a:lvl8pPr indent="-342900" lvl="7" marL="3657600" algn="l">
              <a:spcBef>
                <a:spcPts val="360"/>
              </a:spcBef>
              <a:spcAft>
                <a:spcPts val="0"/>
              </a:spcAft>
              <a:buClr>
                <a:schemeClr val="dk1"/>
              </a:buClr>
              <a:buSzPts val="1800"/>
              <a:buChar char="•"/>
              <a:defRPr/>
            </a:lvl8pPr>
            <a:lvl9pPr indent="-342900" lvl="8" marL="4114800" algn="l">
              <a:spcBef>
                <a:spcPts val="360"/>
              </a:spcBef>
              <a:spcAft>
                <a:spcPts val="0"/>
              </a:spcAft>
              <a:buClr>
                <a:schemeClr val="dk1"/>
              </a:buClr>
              <a:buSzPts val="1800"/>
              <a:buChar char="•"/>
              <a:defRPr/>
            </a:lvl9pPr>
          </a:lstStyle>
          <a:p/>
        </p:txBody>
      </p:sp>
      <p:sp>
        <p:nvSpPr>
          <p:cNvPr id="75" name="Google Shape;75;p11"/>
          <p:cNvSpPr txBox="1"/>
          <p:nvPr>
            <p:ph idx="10" type="dt"/>
          </p:nvPr>
        </p:nvSpPr>
        <p:spPr>
          <a:xfrm>
            <a:off x="457200" y="6356350"/>
            <a:ext cx="2133600" cy="365125"/>
          </a:xfrm>
          <a:prstGeom prst="rect">
            <a:avLst/>
          </a:prstGeom>
          <a:noFill/>
          <a:ln>
            <a:noFill/>
          </a:ln>
        </p:spPr>
        <p:txBody>
          <a:bodyPr anchorCtr="0" anchor="ctr" bIns="45700" lIns="91425" spcFirstLastPara="1" rIns="91425" wrap="square" tIns="4570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76" name="Google Shape;76;p11"/>
          <p:cNvSpPr txBox="1"/>
          <p:nvPr>
            <p:ph idx="11" type="ftr"/>
          </p:nvPr>
        </p:nvSpPr>
        <p:spPr>
          <a:xfrm>
            <a:off x="3124200" y="6356350"/>
            <a:ext cx="2895600" cy="365125"/>
          </a:xfrm>
          <a:prstGeom prst="rect">
            <a:avLst/>
          </a:prstGeom>
          <a:noFill/>
          <a:ln>
            <a:noFill/>
          </a:ln>
        </p:spPr>
        <p:txBody>
          <a:bodyPr anchorCtr="0" anchor="ctr" bIns="45700" lIns="91425" spcFirstLastPara="1" rIns="91425" wrap="square" tIns="4570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77" name="Google Shape;77;p11"/>
          <p:cNvSpPr txBox="1"/>
          <p:nvPr>
            <p:ph idx="12" type="sldNum"/>
          </p:nvPr>
        </p:nvSpPr>
        <p:spPr>
          <a:xfrm>
            <a:off x="6553200" y="6356350"/>
            <a:ext cx="2133600" cy="365125"/>
          </a:xfrm>
          <a:prstGeom prst="rect">
            <a:avLst/>
          </a:prstGeom>
          <a:noFill/>
          <a:ln>
            <a:noFill/>
          </a:ln>
        </p:spPr>
        <p:txBody>
          <a:bodyPr anchorCtr="0" anchor="ctr" bIns="45700" lIns="91425" spcFirstLastPara="1" rIns="91425" wrap="square" tIns="45700">
            <a:noAutofit/>
          </a:bodyPr>
          <a:lstStyle>
            <a:lvl1pPr indent="0" lvl="0" marL="0" marR="0" algn="r">
              <a:spcBef>
                <a:spcPts val="0"/>
              </a:spcBef>
              <a:spcAft>
                <a:spcPts val="0"/>
              </a:spcAft>
              <a:buNone/>
              <a:defRPr sz="1200">
                <a:solidFill>
                  <a:srgbClr val="888888"/>
                </a:solidFill>
                <a:latin typeface="Calibri"/>
                <a:ea typeface="Calibri"/>
                <a:cs typeface="Calibri"/>
                <a:sym typeface="Calibri"/>
              </a:defRPr>
            </a:lvl1pPr>
            <a:lvl2pPr indent="0" lvl="1" marL="0" marR="0" algn="r">
              <a:spcBef>
                <a:spcPts val="0"/>
              </a:spcBef>
              <a:spcAft>
                <a:spcPts val="0"/>
              </a:spcAft>
              <a:buNone/>
              <a:defRPr sz="1200">
                <a:solidFill>
                  <a:srgbClr val="888888"/>
                </a:solidFill>
                <a:latin typeface="Calibri"/>
                <a:ea typeface="Calibri"/>
                <a:cs typeface="Calibri"/>
                <a:sym typeface="Calibri"/>
              </a:defRPr>
            </a:lvl2pPr>
            <a:lvl3pPr indent="0" lvl="2" marL="0" marR="0" algn="r">
              <a:spcBef>
                <a:spcPts val="0"/>
              </a:spcBef>
              <a:spcAft>
                <a:spcPts val="0"/>
              </a:spcAft>
              <a:buNone/>
              <a:defRPr sz="1200">
                <a:solidFill>
                  <a:srgbClr val="888888"/>
                </a:solidFill>
                <a:latin typeface="Calibri"/>
                <a:ea typeface="Calibri"/>
                <a:cs typeface="Calibri"/>
                <a:sym typeface="Calibri"/>
              </a:defRPr>
            </a:lvl3pPr>
            <a:lvl4pPr indent="0" lvl="3" marL="0" marR="0" algn="r">
              <a:spcBef>
                <a:spcPts val="0"/>
              </a:spcBef>
              <a:spcAft>
                <a:spcPts val="0"/>
              </a:spcAft>
              <a:buNone/>
              <a:defRPr sz="1200">
                <a:solidFill>
                  <a:srgbClr val="888888"/>
                </a:solidFill>
                <a:latin typeface="Calibri"/>
                <a:ea typeface="Calibri"/>
                <a:cs typeface="Calibri"/>
                <a:sym typeface="Calibri"/>
              </a:defRPr>
            </a:lvl4pPr>
            <a:lvl5pPr indent="0" lvl="4" marL="0" marR="0" algn="r">
              <a:spcBef>
                <a:spcPts val="0"/>
              </a:spcBef>
              <a:spcAft>
                <a:spcPts val="0"/>
              </a:spcAft>
              <a:buNone/>
              <a:defRPr sz="1200">
                <a:solidFill>
                  <a:srgbClr val="888888"/>
                </a:solidFill>
                <a:latin typeface="Calibri"/>
                <a:ea typeface="Calibri"/>
                <a:cs typeface="Calibri"/>
                <a:sym typeface="Calibri"/>
              </a:defRPr>
            </a:lvl5pPr>
            <a:lvl6pPr indent="0" lvl="5" marL="0" marR="0" algn="r">
              <a:spcBef>
                <a:spcPts val="0"/>
              </a:spcBef>
              <a:spcAft>
                <a:spcPts val="0"/>
              </a:spcAft>
              <a:buNone/>
              <a:defRPr sz="1200">
                <a:solidFill>
                  <a:srgbClr val="888888"/>
                </a:solidFill>
                <a:latin typeface="Calibri"/>
                <a:ea typeface="Calibri"/>
                <a:cs typeface="Calibri"/>
                <a:sym typeface="Calibri"/>
              </a:defRPr>
            </a:lvl6pPr>
            <a:lvl7pPr indent="0" lvl="6" marL="0" marR="0" algn="r">
              <a:spcBef>
                <a:spcPts val="0"/>
              </a:spcBef>
              <a:spcAft>
                <a:spcPts val="0"/>
              </a:spcAft>
              <a:buNone/>
              <a:defRPr sz="1200">
                <a:solidFill>
                  <a:srgbClr val="888888"/>
                </a:solidFill>
                <a:latin typeface="Calibri"/>
                <a:ea typeface="Calibri"/>
                <a:cs typeface="Calibri"/>
                <a:sym typeface="Calibri"/>
              </a:defRPr>
            </a:lvl7pPr>
            <a:lvl8pPr indent="0" lvl="7" marL="0" marR="0" algn="r">
              <a:spcBef>
                <a:spcPts val="0"/>
              </a:spcBef>
              <a:spcAft>
                <a:spcPts val="0"/>
              </a:spcAft>
              <a:buNone/>
              <a:defRPr sz="1200">
                <a:solidFill>
                  <a:srgbClr val="888888"/>
                </a:solidFill>
                <a:latin typeface="Calibri"/>
                <a:ea typeface="Calibri"/>
                <a:cs typeface="Calibri"/>
                <a:sym typeface="Calibri"/>
              </a:defRPr>
            </a:lvl8pPr>
            <a:lvl9pPr indent="0" lvl="8" marL="0" marR="0" algn="r">
              <a:spcBef>
                <a:spcPts val="0"/>
              </a:spcBef>
              <a:spcAft>
                <a:spcPts val="0"/>
              </a:spcAft>
              <a:buNone/>
              <a:defRPr sz="1200">
                <a:solidFill>
                  <a:srgbClr val="888888"/>
                </a:solidFill>
                <a:latin typeface="Calibri"/>
                <a:ea typeface="Calibri"/>
                <a:cs typeface="Calibri"/>
                <a:sym typeface="Calibri"/>
              </a:defRPr>
            </a:lvl9pPr>
          </a:lstStyle>
          <a:p>
            <a:pPr indent="0" lvl="0" marL="0" rtl="0" algn="r">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Vertical Title and Text" type="vertTitleAndTx">
  <p:cSld name="VERTICAL_TITLE_AND_VERTICAL_TEXT">
    <p:spTree>
      <p:nvGrpSpPr>
        <p:cNvPr id="78" name="Shape 78"/>
        <p:cNvGrpSpPr/>
        <p:nvPr/>
      </p:nvGrpSpPr>
      <p:grpSpPr>
        <a:xfrm>
          <a:off x="0" y="0"/>
          <a:ext cx="0" cy="0"/>
          <a:chOff x="0" y="0"/>
          <a:chExt cx="0" cy="0"/>
        </a:xfrm>
      </p:grpSpPr>
      <p:sp>
        <p:nvSpPr>
          <p:cNvPr id="79" name="Google Shape;79;p12"/>
          <p:cNvSpPr txBox="1"/>
          <p:nvPr>
            <p:ph type="title"/>
          </p:nvPr>
        </p:nvSpPr>
        <p:spPr>
          <a:xfrm rot="5400000">
            <a:off x="4732337" y="2171700"/>
            <a:ext cx="5851525" cy="2057400"/>
          </a:xfrm>
          <a:prstGeom prst="rect">
            <a:avLst/>
          </a:prstGeom>
          <a:noFill/>
          <a:ln>
            <a:noFill/>
          </a:ln>
        </p:spPr>
        <p:txBody>
          <a:bodyPr anchorCtr="0" anchor="ctr" bIns="45700" lIns="91425" spcFirstLastPara="1" rIns="91425" wrap="square" tIns="45700">
            <a:noAutofit/>
          </a:bodyPr>
          <a:lstStyle>
            <a:lvl1pPr lvl="0" algn="ctr">
              <a:spcBef>
                <a:spcPts val="0"/>
              </a:spcBef>
              <a:spcAft>
                <a:spcPts val="0"/>
              </a:spcAft>
              <a:buSzPts val="1400"/>
              <a:buNone/>
              <a:defRPr/>
            </a:lvl1pPr>
            <a:lvl2pPr lvl="1" algn="ctr">
              <a:spcBef>
                <a:spcPts val="0"/>
              </a:spcBef>
              <a:spcAft>
                <a:spcPts val="0"/>
              </a:spcAft>
              <a:buSzPts val="1400"/>
              <a:buNone/>
              <a:defRPr/>
            </a:lvl2pPr>
            <a:lvl3pPr lvl="2" algn="ctr">
              <a:spcBef>
                <a:spcPts val="0"/>
              </a:spcBef>
              <a:spcAft>
                <a:spcPts val="0"/>
              </a:spcAft>
              <a:buSzPts val="1400"/>
              <a:buNone/>
              <a:defRPr/>
            </a:lvl3pPr>
            <a:lvl4pPr lvl="3" algn="ctr">
              <a:spcBef>
                <a:spcPts val="0"/>
              </a:spcBef>
              <a:spcAft>
                <a:spcPts val="0"/>
              </a:spcAft>
              <a:buSzPts val="1400"/>
              <a:buNone/>
              <a:defRPr/>
            </a:lvl4pPr>
            <a:lvl5pPr lvl="4" algn="ctr">
              <a:spcBef>
                <a:spcPts val="0"/>
              </a:spcBef>
              <a:spcAft>
                <a:spcPts val="0"/>
              </a:spcAft>
              <a:buSzPts val="1400"/>
              <a:buNone/>
              <a:defRPr/>
            </a:lvl5pPr>
            <a:lvl6pPr lvl="5" algn="ctr">
              <a:spcBef>
                <a:spcPts val="0"/>
              </a:spcBef>
              <a:spcAft>
                <a:spcPts val="0"/>
              </a:spcAft>
              <a:buSzPts val="1400"/>
              <a:buNone/>
              <a:defRPr/>
            </a:lvl6pPr>
            <a:lvl7pPr lvl="6" algn="ctr">
              <a:spcBef>
                <a:spcPts val="0"/>
              </a:spcBef>
              <a:spcAft>
                <a:spcPts val="0"/>
              </a:spcAft>
              <a:buSzPts val="1400"/>
              <a:buNone/>
              <a:defRPr/>
            </a:lvl7pPr>
            <a:lvl8pPr lvl="7" algn="ctr">
              <a:spcBef>
                <a:spcPts val="0"/>
              </a:spcBef>
              <a:spcAft>
                <a:spcPts val="0"/>
              </a:spcAft>
              <a:buSzPts val="1400"/>
              <a:buNone/>
              <a:defRPr/>
            </a:lvl8pPr>
            <a:lvl9pPr lvl="8" algn="ctr">
              <a:spcBef>
                <a:spcPts val="0"/>
              </a:spcBef>
              <a:spcAft>
                <a:spcPts val="0"/>
              </a:spcAft>
              <a:buSzPts val="1400"/>
              <a:buNone/>
              <a:defRPr/>
            </a:lvl9pPr>
          </a:lstStyle>
          <a:p/>
        </p:txBody>
      </p:sp>
      <p:sp>
        <p:nvSpPr>
          <p:cNvPr id="80" name="Google Shape;80;p12"/>
          <p:cNvSpPr txBox="1"/>
          <p:nvPr>
            <p:ph idx="1" type="body"/>
          </p:nvPr>
        </p:nvSpPr>
        <p:spPr>
          <a:xfrm rot="5400000">
            <a:off x="541338" y="190501"/>
            <a:ext cx="5851525" cy="6019800"/>
          </a:xfrm>
          <a:prstGeom prst="rect">
            <a:avLst/>
          </a:prstGeom>
          <a:noFill/>
          <a:ln>
            <a:noFill/>
          </a:ln>
        </p:spPr>
        <p:txBody>
          <a:bodyPr anchorCtr="0" anchor="t" bIns="45700" lIns="91425" spcFirstLastPara="1" rIns="91425" wrap="square" tIns="45700">
            <a:noAutofit/>
          </a:bodyPr>
          <a:lstStyle>
            <a:lvl1pPr indent="-342900" lvl="0" marL="457200" algn="l">
              <a:spcBef>
                <a:spcPts val="360"/>
              </a:spcBef>
              <a:spcAft>
                <a:spcPts val="0"/>
              </a:spcAft>
              <a:buClr>
                <a:schemeClr val="dk1"/>
              </a:buClr>
              <a:buSzPts val="1800"/>
              <a:buChar char="•"/>
              <a:defRPr/>
            </a:lvl1pPr>
            <a:lvl2pPr indent="-342900" lvl="1" marL="914400" algn="l">
              <a:spcBef>
                <a:spcPts val="360"/>
              </a:spcBef>
              <a:spcAft>
                <a:spcPts val="0"/>
              </a:spcAft>
              <a:buClr>
                <a:schemeClr val="dk1"/>
              </a:buClr>
              <a:buSzPts val="1800"/>
              <a:buChar char="–"/>
              <a:defRPr/>
            </a:lvl2pPr>
            <a:lvl3pPr indent="-342900" lvl="2" marL="1371600" algn="l">
              <a:spcBef>
                <a:spcPts val="360"/>
              </a:spcBef>
              <a:spcAft>
                <a:spcPts val="0"/>
              </a:spcAft>
              <a:buClr>
                <a:schemeClr val="dk1"/>
              </a:buClr>
              <a:buSzPts val="1800"/>
              <a:buChar char="•"/>
              <a:defRPr/>
            </a:lvl3pPr>
            <a:lvl4pPr indent="-342900" lvl="3" marL="1828800" algn="l">
              <a:spcBef>
                <a:spcPts val="360"/>
              </a:spcBef>
              <a:spcAft>
                <a:spcPts val="0"/>
              </a:spcAft>
              <a:buClr>
                <a:schemeClr val="dk1"/>
              </a:buClr>
              <a:buSzPts val="1800"/>
              <a:buChar char="–"/>
              <a:defRPr/>
            </a:lvl4pPr>
            <a:lvl5pPr indent="-342900" lvl="4" marL="2286000" algn="l">
              <a:spcBef>
                <a:spcPts val="360"/>
              </a:spcBef>
              <a:spcAft>
                <a:spcPts val="0"/>
              </a:spcAft>
              <a:buClr>
                <a:schemeClr val="dk1"/>
              </a:buClr>
              <a:buSzPts val="1800"/>
              <a:buChar char="»"/>
              <a:defRPr/>
            </a:lvl5pPr>
            <a:lvl6pPr indent="-342900" lvl="5" marL="2743200" algn="l">
              <a:spcBef>
                <a:spcPts val="360"/>
              </a:spcBef>
              <a:spcAft>
                <a:spcPts val="0"/>
              </a:spcAft>
              <a:buClr>
                <a:schemeClr val="dk1"/>
              </a:buClr>
              <a:buSzPts val="1800"/>
              <a:buChar char="•"/>
              <a:defRPr/>
            </a:lvl6pPr>
            <a:lvl7pPr indent="-342900" lvl="6" marL="3200400" algn="l">
              <a:spcBef>
                <a:spcPts val="360"/>
              </a:spcBef>
              <a:spcAft>
                <a:spcPts val="0"/>
              </a:spcAft>
              <a:buClr>
                <a:schemeClr val="dk1"/>
              </a:buClr>
              <a:buSzPts val="1800"/>
              <a:buChar char="•"/>
              <a:defRPr/>
            </a:lvl7pPr>
            <a:lvl8pPr indent="-342900" lvl="7" marL="3657600" algn="l">
              <a:spcBef>
                <a:spcPts val="360"/>
              </a:spcBef>
              <a:spcAft>
                <a:spcPts val="0"/>
              </a:spcAft>
              <a:buClr>
                <a:schemeClr val="dk1"/>
              </a:buClr>
              <a:buSzPts val="1800"/>
              <a:buChar char="•"/>
              <a:defRPr/>
            </a:lvl8pPr>
            <a:lvl9pPr indent="-342900" lvl="8" marL="4114800" algn="l">
              <a:spcBef>
                <a:spcPts val="360"/>
              </a:spcBef>
              <a:spcAft>
                <a:spcPts val="0"/>
              </a:spcAft>
              <a:buClr>
                <a:schemeClr val="dk1"/>
              </a:buClr>
              <a:buSzPts val="1800"/>
              <a:buChar char="•"/>
              <a:defRPr/>
            </a:lvl9pPr>
          </a:lstStyle>
          <a:p/>
        </p:txBody>
      </p:sp>
      <p:sp>
        <p:nvSpPr>
          <p:cNvPr id="81" name="Google Shape;81;p12"/>
          <p:cNvSpPr txBox="1"/>
          <p:nvPr>
            <p:ph idx="10" type="dt"/>
          </p:nvPr>
        </p:nvSpPr>
        <p:spPr>
          <a:xfrm>
            <a:off x="457200" y="6356350"/>
            <a:ext cx="2133600" cy="365125"/>
          </a:xfrm>
          <a:prstGeom prst="rect">
            <a:avLst/>
          </a:prstGeom>
          <a:noFill/>
          <a:ln>
            <a:noFill/>
          </a:ln>
        </p:spPr>
        <p:txBody>
          <a:bodyPr anchorCtr="0" anchor="ctr" bIns="45700" lIns="91425" spcFirstLastPara="1" rIns="91425" wrap="square" tIns="4570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82" name="Google Shape;82;p12"/>
          <p:cNvSpPr txBox="1"/>
          <p:nvPr>
            <p:ph idx="11" type="ftr"/>
          </p:nvPr>
        </p:nvSpPr>
        <p:spPr>
          <a:xfrm>
            <a:off x="3124200" y="6356350"/>
            <a:ext cx="2895600" cy="365125"/>
          </a:xfrm>
          <a:prstGeom prst="rect">
            <a:avLst/>
          </a:prstGeom>
          <a:noFill/>
          <a:ln>
            <a:noFill/>
          </a:ln>
        </p:spPr>
        <p:txBody>
          <a:bodyPr anchorCtr="0" anchor="ctr" bIns="45700" lIns="91425" spcFirstLastPara="1" rIns="91425" wrap="square" tIns="4570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83" name="Google Shape;83;p12"/>
          <p:cNvSpPr txBox="1"/>
          <p:nvPr>
            <p:ph idx="12" type="sldNum"/>
          </p:nvPr>
        </p:nvSpPr>
        <p:spPr>
          <a:xfrm>
            <a:off x="6553200" y="6356350"/>
            <a:ext cx="2133600" cy="365125"/>
          </a:xfrm>
          <a:prstGeom prst="rect">
            <a:avLst/>
          </a:prstGeom>
          <a:noFill/>
          <a:ln>
            <a:noFill/>
          </a:ln>
        </p:spPr>
        <p:txBody>
          <a:bodyPr anchorCtr="0" anchor="ctr" bIns="45700" lIns="91425" spcFirstLastPara="1" rIns="91425" wrap="square" tIns="45700">
            <a:noAutofit/>
          </a:bodyPr>
          <a:lstStyle>
            <a:lvl1pPr indent="0" lvl="0" marL="0" marR="0" algn="r">
              <a:spcBef>
                <a:spcPts val="0"/>
              </a:spcBef>
              <a:spcAft>
                <a:spcPts val="0"/>
              </a:spcAft>
              <a:buNone/>
              <a:defRPr sz="1200">
                <a:solidFill>
                  <a:srgbClr val="888888"/>
                </a:solidFill>
                <a:latin typeface="Calibri"/>
                <a:ea typeface="Calibri"/>
                <a:cs typeface="Calibri"/>
                <a:sym typeface="Calibri"/>
              </a:defRPr>
            </a:lvl1pPr>
            <a:lvl2pPr indent="0" lvl="1" marL="0" marR="0" algn="r">
              <a:spcBef>
                <a:spcPts val="0"/>
              </a:spcBef>
              <a:spcAft>
                <a:spcPts val="0"/>
              </a:spcAft>
              <a:buNone/>
              <a:defRPr sz="1200">
                <a:solidFill>
                  <a:srgbClr val="888888"/>
                </a:solidFill>
                <a:latin typeface="Calibri"/>
                <a:ea typeface="Calibri"/>
                <a:cs typeface="Calibri"/>
                <a:sym typeface="Calibri"/>
              </a:defRPr>
            </a:lvl2pPr>
            <a:lvl3pPr indent="0" lvl="2" marL="0" marR="0" algn="r">
              <a:spcBef>
                <a:spcPts val="0"/>
              </a:spcBef>
              <a:spcAft>
                <a:spcPts val="0"/>
              </a:spcAft>
              <a:buNone/>
              <a:defRPr sz="1200">
                <a:solidFill>
                  <a:srgbClr val="888888"/>
                </a:solidFill>
                <a:latin typeface="Calibri"/>
                <a:ea typeface="Calibri"/>
                <a:cs typeface="Calibri"/>
                <a:sym typeface="Calibri"/>
              </a:defRPr>
            </a:lvl3pPr>
            <a:lvl4pPr indent="0" lvl="3" marL="0" marR="0" algn="r">
              <a:spcBef>
                <a:spcPts val="0"/>
              </a:spcBef>
              <a:spcAft>
                <a:spcPts val="0"/>
              </a:spcAft>
              <a:buNone/>
              <a:defRPr sz="1200">
                <a:solidFill>
                  <a:srgbClr val="888888"/>
                </a:solidFill>
                <a:latin typeface="Calibri"/>
                <a:ea typeface="Calibri"/>
                <a:cs typeface="Calibri"/>
                <a:sym typeface="Calibri"/>
              </a:defRPr>
            </a:lvl4pPr>
            <a:lvl5pPr indent="0" lvl="4" marL="0" marR="0" algn="r">
              <a:spcBef>
                <a:spcPts val="0"/>
              </a:spcBef>
              <a:spcAft>
                <a:spcPts val="0"/>
              </a:spcAft>
              <a:buNone/>
              <a:defRPr sz="1200">
                <a:solidFill>
                  <a:srgbClr val="888888"/>
                </a:solidFill>
                <a:latin typeface="Calibri"/>
                <a:ea typeface="Calibri"/>
                <a:cs typeface="Calibri"/>
                <a:sym typeface="Calibri"/>
              </a:defRPr>
            </a:lvl5pPr>
            <a:lvl6pPr indent="0" lvl="5" marL="0" marR="0" algn="r">
              <a:spcBef>
                <a:spcPts val="0"/>
              </a:spcBef>
              <a:spcAft>
                <a:spcPts val="0"/>
              </a:spcAft>
              <a:buNone/>
              <a:defRPr sz="1200">
                <a:solidFill>
                  <a:srgbClr val="888888"/>
                </a:solidFill>
                <a:latin typeface="Calibri"/>
                <a:ea typeface="Calibri"/>
                <a:cs typeface="Calibri"/>
                <a:sym typeface="Calibri"/>
              </a:defRPr>
            </a:lvl6pPr>
            <a:lvl7pPr indent="0" lvl="6" marL="0" marR="0" algn="r">
              <a:spcBef>
                <a:spcPts val="0"/>
              </a:spcBef>
              <a:spcAft>
                <a:spcPts val="0"/>
              </a:spcAft>
              <a:buNone/>
              <a:defRPr sz="1200">
                <a:solidFill>
                  <a:srgbClr val="888888"/>
                </a:solidFill>
                <a:latin typeface="Calibri"/>
                <a:ea typeface="Calibri"/>
                <a:cs typeface="Calibri"/>
                <a:sym typeface="Calibri"/>
              </a:defRPr>
            </a:lvl7pPr>
            <a:lvl8pPr indent="0" lvl="7" marL="0" marR="0" algn="r">
              <a:spcBef>
                <a:spcPts val="0"/>
              </a:spcBef>
              <a:spcAft>
                <a:spcPts val="0"/>
              </a:spcAft>
              <a:buNone/>
              <a:defRPr sz="1200">
                <a:solidFill>
                  <a:srgbClr val="888888"/>
                </a:solidFill>
                <a:latin typeface="Calibri"/>
                <a:ea typeface="Calibri"/>
                <a:cs typeface="Calibri"/>
                <a:sym typeface="Calibri"/>
              </a:defRPr>
            </a:lvl8pPr>
            <a:lvl9pPr indent="0" lvl="8" marL="0" marR="0" algn="r">
              <a:spcBef>
                <a:spcPts val="0"/>
              </a:spcBef>
              <a:spcAft>
                <a:spcPts val="0"/>
              </a:spcAft>
              <a:buNone/>
              <a:defRPr sz="1200">
                <a:solidFill>
                  <a:srgbClr val="888888"/>
                </a:solidFill>
                <a:latin typeface="Calibri"/>
                <a:ea typeface="Calibri"/>
                <a:cs typeface="Calibri"/>
                <a:sym typeface="Calibri"/>
              </a:defRPr>
            </a:lvl9pPr>
          </a:lstStyle>
          <a:p>
            <a:pPr indent="0" lvl="0" marL="0" rtl="0" algn="r">
              <a:spcBef>
                <a:spcPts val="0"/>
              </a:spcBef>
              <a:spcAft>
                <a:spcPts val="0"/>
              </a:spcAft>
              <a:buNone/>
            </a:pPr>
            <a:fld id="{00000000-1234-1234-1234-123412341234}" type="slidenum">
              <a:rPr lang="en-GB"/>
              <a:t>‹#›</a:t>
            </a:fld>
            <a:endParaRPr/>
          </a:p>
        </p:txBody>
      </p:sp>
    </p:spTree>
  </p:cSld>
  <p:clrMapOvr>
    <a:masterClrMapping/>
  </p:clrMapOvr>
</p:sldLayout>
</file>

<file path=ppt/slideMasters/_rels/slideMaster1.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slideLayout" Target="../slideLayouts/slideLayout2.xml"/><Relationship Id="rId3" Type="http://schemas.openxmlformats.org/officeDocument/2006/relationships/slideLayout" Target="../slideLayouts/slideLayout3.xml"/><Relationship Id="rId4" Type="http://schemas.openxmlformats.org/officeDocument/2006/relationships/slideLayout" Target="../slideLayouts/slideLayout4.xml"/><Relationship Id="rId11" Type="http://schemas.openxmlformats.org/officeDocument/2006/relationships/slideLayout" Target="../slideLayouts/slideLayout11.xml"/><Relationship Id="rId10" Type="http://schemas.openxmlformats.org/officeDocument/2006/relationships/slideLayout" Target="../slideLayouts/slideLayout10.xml"/><Relationship Id="rId12" Type="http://schemas.openxmlformats.org/officeDocument/2006/relationships/theme" Target="../theme/theme1.xml"/><Relationship Id="rId9" Type="http://schemas.openxmlformats.org/officeDocument/2006/relationships/slideLayout" Target="../slideLayouts/slideLayout9.xml"/><Relationship Id="rId5" Type="http://schemas.openxmlformats.org/officeDocument/2006/relationships/slideLayout" Target="../slideLayouts/slideLayout5.xml"/><Relationship Id="rId6" Type="http://schemas.openxmlformats.org/officeDocument/2006/relationships/slideLayout" Target="../slideLayouts/slideLayout6.xml"/><Relationship Id="rId7" Type="http://schemas.openxmlformats.org/officeDocument/2006/relationships/slideLayout" Target="../slideLayouts/slideLayout7.xml"/><Relationship Id="rId8" Type="http://schemas.openxmlformats.org/officeDocument/2006/relationships/slideLayout" Target="../slideLayouts/slideLayout8.xml"/></Relationships>
</file>

<file path=ppt/slideMasters/slideMaster1.xml><?xml version="1.0" encoding="utf-8"?>
<p:sldMaster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solidFill>
          <a:srgbClr val="FFC000"/>
        </a:solidFill>
      </p:bgPr>
    </p:bg>
    <p:spTree>
      <p:nvGrpSpPr>
        <p:cNvPr id="9" name="Shape 9"/>
        <p:cNvGrpSpPr/>
        <p:nvPr/>
      </p:nvGrpSpPr>
      <p:grpSpPr>
        <a:xfrm>
          <a:off x="0" y="0"/>
          <a:ext cx="0" cy="0"/>
          <a:chOff x="0" y="0"/>
          <a:chExt cx="0" cy="0"/>
        </a:xfrm>
      </p:grpSpPr>
      <p:sp>
        <p:nvSpPr>
          <p:cNvPr id="10" name="Google Shape;10;p1"/>
          <p:cNvSpPr txBox="1"/>
          <p:nvPr>
            <p:ph type="title"/>
          </p:nvPr>
        </p:nvSpPr>
        <p:spPr>
          <a:xfrm>
            <a:off x="457200" y="274638"/>
            <a:ext cx="8229600" cy="1143000"/>
          </a:xfrm>
          <a:prstGeom prst="rect">
            <a:avLst/>
          </a:prstGeom>
          <a:noFill/>
          <a:ln>
            <a:noFill/>
          </a:ln>
        </p:spPr>
        <p:txBody>
          <a:bodyPr anchorCtr="0" anchor="ctr" bIns="45700" lIns="91425" spcFirstLastPara="1" rIns="91425" wrap="square" tIns="45700">
            <a:noAutofit/>
          </a:bodyPr>
          <a:lstStyle>
            <a:lvl1pPr lvl="0" marR="0" rtl="0" algn="ctr">
              <a:spcBef>
                <a:spcPts val="0"/>
              </a:spcBef>
              <a:spcAft>
                <a:spcPts val="0"/>
              </a:spcAft>
              <a:buSzPts val="1400"/>
              <a:buNone/>
              <a:defRPr b="0" i="0" sz="4400" u="none" cap="none" strike="noStrike">
                <a:solidFill>
                  <a:schemeClr val="dk1"/>
                </a:solidFill>
                <a:latin typeface="Calibri"/>
                <a:ea typeface="Calibri"/>
                <a:cs typeface="Calibri"/>
                <a:sym typeface="Calibri"/>
              </a:defRPr>
            </a:lvl1pPr>
            <a:lvl2pPr lvl="1" marR="0" rtl="0" algn="ctr">
              <a:spcBef>
                <a:spcPts val="0"/>
              </a:spcBef>
              <a:spcAft>
                <a:spcPts val="0"/>
              </a:spcAft>
              <a:buSzPts val="1400"/>
              <a:buNone/>
              <a:defRPr b="0" i="0" sz="4400" u="none" cap="none" strike="noStrike">
                <a:solidFill>
                  <a:schemeClr val="dk1"/>
                </a:solidFill>
                <a:latin typeface="Calibri"/>
                <a:ea typeface="Calibri"/>
                <a:cs typeface="Calibri"/>
                <a:sym typeface="Calibri"/>
              </a:defRPr>
            </a:lvl2pPr>
            <a:lvl3pPr lvl="2" marR="0" rtl="0" algn="ctr">
              <a:spcBef>
                <a:spcPts val="0"/>
              </a:spcBef>
              <a:spcAft>
                <a:spcPts val="0"/>
              </a:spcAft>
              <a:buSzPts val="1400"/>
              <a:buNone/>
              <a:defRPr b="0" i="0" sz="4400" u="none" cap="none" strike="noStrike">
                <a:solidFill>
                  <a:schemeClr val="dk1"/>
                </a:solidFill>
                <a:latin typeface="Calibri"/>
                <a:ea typeface="Calibri"/>
                <a:cs typeface="Calibri"/>
                <a:sym typeface="Calibri"/>
              </a:defRPr>
            </a:lvl3pPr>
            <a:lvl4pPr lvl="3" marR="0" rtl="0" algn="ctr">
              <a:spcBef>
                <a:spcPts val="0"/>
              </a:spcBef>
              <a:spcAft>
                <a:spcPts val="0"/>
              </a:spcAft>
              <a:buSzPts val="1400"/>
              <a:buNone/>
              <a:defRPr b="0" i="0" sz="4400" u="none" cap="none" strike="noStrike">
                <a:solidFill>
                  <a:schemeClr val="dk1"/>
                </a:solidFill>
                <a:latin typeface="Calibri"/>
                <a:ea typeface="Calibri"/>
                <a:cs typeface="Calibri"/>
                <a:sym typeface="Calibri"/>
              </a:defRPr>
            </a:lvl4pPr>
            <a:lvl5pPr lvl="4" marR="0" rtl="0" algn="ctr">
              <a:spcBef>
                <a:spcPts val="0"/>
              </a:spcBef>
              <a:spcAft>
                <a:spcPts val="0"/>
              </a:spcAft>
              <a:buSzPts val="1400"/>
              <a:buNone/>
              <a:defRPr b="0" i="0" sz="4400" u="none" cap="none" strike="noStrike">
                <a:solidFill>
                  <a:schemeClr val="dk1"/>
                </a:solidFill>
                <a:latin typeface="Calibri"/>
                <a:ea typeface="Calibri"/>
                <a:cs typeface="Calibri"/>
                <a:sym typeface="Calibri"/>
              </a:defRPr>
            </a:lvl5pPr>
            <a:lvl6pPr lvl="5" marR="0" rtl="0" algn="ctr">
              <a:spcBef>
                <a:spcPts val="0"/>
              </a:spcBef>
              <a:spcAft>
                <a:spcPts val="0"/>
              </a:spcAft>
              <a:buSzPts val="1400"/>
              <a:buNone/>
              <a:defRPr b="0" i="0" sz="4400" u="none" cap="none" strike="noStrike">
                <a:solidFill>
                  <a:schemeClr val="dk1"/>
                </a:solidFill>
                <a:latin typeface="Calibri"/>
                <a:ea typeface="Calibri"/>
                <a:cs typeface="Calibri"/>
                <a:sym typeface="Calibri"/>
              </a:defRPr>
            </a:lvl6pPr>
            <a:lvl7pPr lvl="6" marR="0" rtl="0" algn="ctr">
              <a:spcBef>
                <a:spcPts val="0"/>
              </a:spcBef>
              <a:spcAft>
                <a:spcPts val="0"/>
              </a:spcAft>
              <a:buSzPts val="1400"/>
              <a:buNone/>
              <a:defRPr b="0" i="0" sz="4400" u="none" cap="none" strike="noStrike">
                <a:solidFill>
                  <a:schemeClr val="dk1"/>
                </a:solidFill>
                <a:latin typeface="Calibri"/>
                <a:ea typeface="Calibri"/>
                <a:cs typeface="Calibri"/>
                <a:sym typeface="Calibri"/>
              </a:defRPr>
            </a:lvl7pPr>
            <a:lvl8pPr lvl="7" marR="0" rtl="0" algn="ctr">
              <a:spcBef>
                <a:spcPts val="0"/>
              </a:spcBef>
              <a:spcAft>
                <a:spcPts val="0"/>
              </a:spcAft>
              <a:buSzPts val="1400"/>
              <a:buNone/>
              <a:defRPr b="0" i="0" sz="4400" u="none" cap="none" strike="noStrike">
                <a:solidFill>
                  <a:schemeClr val="dk1"/>
                </a:solidFill>
                <a:latin typeface="Calibri"/>
                <a:ea typeface="Calibri"/>
                <a:cs typeface="Calibri"/>
                <a:sym typeface="Calibri"/>
              </a:defRPr>
            </a:lvl8pPr>
            <a:lvl9pPr lvl="8" marR="0" rtl="0" algn="ctr">
              <a:spcBef>
                <a:spcPts val="0"/>
              </a:spcBef>
              <a:spcAft>
                <a:spcPts val="0"/>
              </a:spcAft>
              <a:buSzPts val="1400"/>
              <a:buNone/>
              <a:defRPr b="0" i="0" sz="4400" u="none" cap="none" strike="noStrike">
                <a:solidFill>
                  <a:schemeClr val="dk1"/>
                </a:solidFill>
                <a:latin typeface="Calibri"/>
                <a:ea typeface="Calibri"/>
                <a:cs typeface="Calibri"/>
                <a:sym typeface="Calibri"/>
              </a:defRPr>
            </a:lvl9pPr>
          </a:lstStyle>
          <a:p/>
        </p:txBody>
      </p:sp>
      <p:sp>
        <p:nvSpPr>
          <p:cNvPr id="11" name="Google Shape;11;p1"/>
          <p:cNvSpPr txBox="1"/>
          <p:nvPr>
            <p:ph idx="1" type="body"/>
          </p:nvPr>
        </p:nvSpPr>
        <p:spPr>
          <a:xfrm>
            <a:off x="457200" y="1600200"/>
            <a:ext cx="8229600" cy="4525963"/>
          </a:xfrm>
          <a:prstGeom prst="rect">
            <a:avLst/>
          </a:prstGeom>
          <a:noFill/>
          <a:ln>
            <a:noFill/>
          </a:ln>
        </p:spPr>
        <p:txBody>
          <a:bodyPr anchorCtr="0" anchor="t" bIns="45700" lIns="91425" spcFirstLastPara="1" rIns="91425" wrap="square" tIns="45700">
            <a:noAutofit/>
          </a:bodyPr>
          <a:lstStyle>
            <a:lvl1pPr indent="-431800" lvl="0" marL="457200" marR="0" rtl="0" algn="l">
              <a:spcBef>
                <a:spcPts val="640"/>
              </a:spcBef>
              <a:spcAft>
                <a:spcPts val="0"/>
              </a:spcAft>
              <a:buClr>
                <a:schemeClr val="dk1"/>
              </a:buClr>
              <a:buSzPts val="3200"/>
              <a:buFont typeface="Arial"/>
              <a:buChar char="•"/>
              <a:defRPr b="0" i="0" sz="3200" u="none" cap="none" strike="noStrike">
                <a:solidFill>
                  <a:schemeClr val="dk1"/>
                </a:solidFill>
                <a:latin typeface="Calibri"/>
                <a:ea typeface="Calibri"/>
                <a:cs typeface="Calibri"/>
                <a:sym typeface="Calibri"/>
              </a:defRPr>
            </a:lvl1pPr>
            <a:lvl2pPr indent="-406400" lvl="1" marL="914400" marR="0" rtl="0" algn="l">
              <a:spcBef>
                <a:spcPts val="560"/>
              </a:spcBef>
              <a:spcAft>
                <a:spcPts val="0"/>
              </a:spcAft>
              <a:buClr>
                <a:schemeClr val="dk1"/>
              </a:buClr>
              <a:buSzPts val="2800"/>
              <a:buFont typeface="Arial"/>
              <a:buChar char="–"/>
              <a:defRPr b="0" i="0" sz="2800" u="none" cap="none" strike="noStrike">
                <a:solidFill>
                  <a:schemeClr val="dk1"/>
                </a:solidFill>
                <a:latin typeface="Calibri"/>
                <a:ea typeface="Calibri"/>
                <a:cs typeface="Calibri"/>
                <a:sym typeface="Calibri"/>
              </a:defRPr>
            </a:lvl2pPr>
            <a:lvl3pPr indent="-381000" lvl="2" marL="1371600" marR="0" rtl="0" algn="l">
              <a:spcBef>
                <a:spcPts val="480"/>
              </a:spcBef>
              <a:spcAft>
                <a:spcPts val="0"/>
              </a:spcAft>
              <a:buClr>
                <a:schemeClr val="dk1"/>
              </a:buClr>
              <a:buSzPts val="2400"/>
              <a:buFont typeface="Arial"/>
              <a:buChar char="•"/>
              <a:defRPr b="0" i="0" sz="2400" u="none" cap="none" strike="noStrike">
                <a:solidFill>
                  <a:schemeClr val="dk1"/>
                </a:solidFill>
                <a:latin typeface="Calibri"/>
                <a:ea typeface="Calibri"/>
                <a:cs typeface="Calibri"/>
                <a:sym typeface="Calibri"/>
              </a:defRPr>
            </a:lvl3pPr>
            <a:lvl4pPr indent="-355600" lvl="3" marL="1828800" marR="0" rtl="0" algn="l">
              <a:spcBef>
                <a:spcPts val="400"/>
              </a:spcBef>
              <a:spcAft>
                <a:spcPts val="0"/>
              </a:spcAft>
              <a:buClr>
                <a:schemeClr val="dk1"/>
              </a:buClr>
              <a:buSzPts val="2000"/>
              <a:buFont typeface="Arial"/>
              <a:buChar char="–"/>
              <a:defRPr b="0" i="0" sz="2000" u="none" cap="none" strike="noStrike">
                <a:solidFill>
                  <a:schemeClr val="dk1"/>
                </a:solidFill>
                <a:latin typeface="Calibri"/>
                <a:ea typeface="Calibri"/>
                <a:cs typeface="Calibri"/>
                <a:sym typeface="Calibri"/>
              </a:defRPr>
            </a:lvl4pPr>
            <a:lvl5pPr indent="-355600" lvl="4" marL="2286000" marR="0" rtl="0" algn="l">
              <a:spcBef>
                <a:spcPts val="400"/>
              </a:spcBef>
              <a:spcAft>
                <a:spcPts val="0"/>
              </a:spcAft>
              <a:buClr>
                <a:schemeClr val="dk1"/>
              </a:buClr>
              <a:buSzPts val="2000"/>
              <a:buFont typeface="Arial"/>
              <a:buChar char="»"/>
              <a:defRPr b="0" i="0" sz="2000" u="none" cap="none" strike="noStrike">
                <a:solidFill>
                  <a:schemeClr val="dk1"/>
                </a:solidFill>
                <a:latin typeface="Calibri"/>
                <a:ea typeface="Calibri"/>
                <a:cs typeface="Calibri"/>
                <a:sym typeface="Calibri"/>
              </a:defRPr>
            </a:lvl5pPr>
            <a:lvl6pPr indent="-355600" lvl="5" marL="2743200" marR="0" rtl="0" algn="l">
              <a:spcBef>
                <a:spcPts val="400"/>
              </a:spcBef>
              <a:spcAft>
                <a:spcPts val="0"/>
              </a:spcAft>
              <a:buClr>
                <a:schemeClr val="dk1"/>
              </a:buClr>
              <a:buSzPts val="2000"/>
              <a:buFont typeface="Arial"/>
              <a:buChar char="•"/>
              <a:defRPr b="0" i="0" sz="2000" u="none" cap="none" strike="noStrike">
                <a:solidFill>
                  <a:schemeClr val="dk1"/>
                </a:solidFill>
                <a:latin typeface="Calibri"/>
                <a:ea typeface="Calibri"/>
                <a:cs typeface="Calibri"/>
                <a:sym typeface="Calibri"/>
              </a:defRPr>
            </a:lvl6pPr>
            <a:lvl7pPr indent="-355600" lvl="6" marL="3200400" marR="0" rtl="0" algn="l">
              <a:spcBef>
                <a:spcPts val="400"/>
              </a:spcBef>
              <a:spcAft>
                <a:spcPts val="0"/>
              </a:spcAft>
              <a:buClr>
                <a:schemeClr val="dk1"/>
              </a:buClr>
              <a:buSzPts val="2000"/>
              <a:buFont typeface="Arial"/>
              <a:buChar char="•"/>
              <a:defRPr b="0" i="0" sz="2000" u="none" cap="none" strike="noStrike">
                <a:solidFill>
                  <a:schemeClr val="dk1"/>
                </a:solidFill>
                <a:latin typeface="Calibri"/>
                <a:ea typeface="Calibri"/>
                <a:cs typeface="Calibri"/>
                <a:sym typeface="Calibri"/>
              </a:defRPr>
            </a:lvl7pPr>
            <a:lvl8pPr indent="-355600" lvl="7" marL="3657600" marR="0" rtl="0" algn="l">
              <a:spcBef>
                <a:spcPts val="400"/>
              </a:spcBef>
              <a:spcAft>
                <a:spcPts val="0"/>
              </a:spcAft>
              <a:buClr>
                <a:schemeClr val="dk1"/>
              </a:buClr>
              <a:buSzPts val="2000"/>
              <a:buFont typeface="Arial"/>
              <a:buChar char="•"/>
              <a:defRPr b="0" i="0" sz="2000" u="none" cap="none" strike="noStrike">
                <a:solidFill>
                  <a:schemeClr val="dk1"/>
                </a:solidFill>
                <a:latin typeface="Calibri"/>
                <a:ea typeface="Calibri"/>
                <a:cs typeface="Calibri"/>
                <a:sym typeface="Calibri"/>
              </a:defRPr>
            </a:lvl8pPr>
            <a:lvl9pPr indent="-355600" lvl="8" marL="4114800" marR="0" rtl="0" algn="l">
              <a:spcBef>
                <a:spcPts val="400"/>
              </a:spcBef>
              <a:spcAft>
                <a:spcPts val="0"/>
              </a:spcAft>
              <a:buClr>
                <a:schemeClr val="dk1"/>
              </a:buClr>
              <a:buSzPts val="2000"/>
              <a:buFont typeface="Arial"/>
              <a:buChar char="•"/>
              <a:defRPr b="0" i="0" sz="2000" u="none" cap="none" strike="noStrike">
                <a:solidFill>
                  <a:schemeClr val="dk1"/>
                </a:solidFill>
                <a:latin typeface="Calibri"/>
                <a:ea typeface="Calibri"/>
                <a:cs typeface="Calibri"/>
                <a:sym typeface="Calibri"/>
              </a:defRPr>
            </a:lvl9pPr>
          </a:lstStyle>
          <a:p/>
        </p:txBody>
      </p:sp>
      <p:sp>
        <p:nvSpPr>
          <p:cNvPr id="12" name="Google Shape;12;p1"/>
          <p:cNvSpPr txBox="1"/>
          <p:nvPr>
            <p:ph idx="10" type="dt"/>
          </p:nvPr>
        </p:nvSpPr>
        <p:spPr>
          <a:xfrm>
            <a:off x="457200" y="6356350"/>
            <a:ext cx="2133600" cy="365125"/>
          </a:xfrm>
          <a:prstGeom prst="rect">
            <a:avLst/>
          </a:prstGeom>
          <a:noFill/>
          <a:ln>
            <a:noFill/>
          </a:ln>
        </p:spPr>
        <p:txBody>
          <a:bodyPr anchorCtr="0" anchor="ctr" bIns="45700" lIns="91425" spcFirstLastPara="1" rIns="91425" wrap="square" tIns="45700">
            <a:noAutofit/>
          </a:bodyPr>
          <a:lstStyle>
            <a:lvl1pPr lvl="0" marR="0" rtl="0" algn="l">
              <a:spcBef>
                <a:spcPts val="0"/>
              </a:spcBef>
              <a:spcAft>
                <a:spcPts val="0"/>
              </a:spcAft>
              <a:buSzPts val="1400"/>
              <a:buNone/>
              <a:defRPr b="0" i="0" sz="1200" u="none" cap="none" strike="noStrike">
                <a:solidFill>
                  <a:srgbClr val="888888"/>
                </a:solidFill>
                <a:latin typeface="Calibri"/>
                <a:ea typeface="Calibri"/>
                <a:cs typeface="Calibri"/>
                <a:sym typeface="Calibri"/>
              </a:defRPr>
            </a:lvl1pPr>
            <a:lvl2pPr lvl="1" marR="0" rtl="0" algn="l">
              <a:spcBef>
                <a:spcPts val="0"/>
              </a:spcBef>
              <a:spcAft>
                <a:spcPts val="0"/>
              </a:spcAft>
              <a:buSzPts val="1400"/>
              <a:buNone/>
              <a:defRPr b="0" i="0" sz="1800" u="none" cap="none" strike="noStrike">
                <a:solidFill>
                  <a:schemeClr val="dk1"/>
                </a:solidFill>
                <a:latin typeface="Arial"/>
                <a:ea typeface="Arial"/>
                <a:cs typeface="Arial"/>
                <a:sym typeface="Arial"/>
              </a:defRPr>
            </a:lvl2pPr>
            <a:lvl3pPr lvl="2" marR="0" rtl="0" algn="l">
              <a:spcBef>
                <a:spcPts val="0"/>
              </a:spcBef>
              <a:spcAft>
                <a:spcPts val="0"/>
              </a:spcAft>
              <a:buSzPts val="1400"/>
              <a:buNone/>
              <a:defRPr b="0" i="0" sz="1800" u="none" cap="none" strike="noStrike">
                <a:solidFill>
                  <a:schemeClr val="dk1"/>
                </a:solidFill>
                <a:latin typeface="Arial"/>
                <a:ea typeface="Arial"/>
                <a:cs typeface="Arial"/>
                <a:sym typeface="Arial"/>
              </a:defRPr>
            </a:lvl3pPr>
            <a:lvl4pPr lvl="3" marR="0" rtl="0" algn="l">
              <a:spcBef>
                <a:spcPts val="0"/>
              </a:spcBef>
              <a:spcAft>
                <a:spcPts val="0"/>
              </a:spcAft>
              <a:buSzPts val="1400"/>
              <a:buNone/>
              <a:defRPr b="0" i="0" sz="1800" u="none" cap="none" strike="noStrike">
                <a:solidFill>
                  <a:schemeClr val="dk1"/>
                </a:solidFill>
                <a:latin typeface="Arial"/>
                <a:ea typeface="Arial"/>
                <a:cs typeface="Arial"/>
                <a:sym typeface="Arial"/>
              </a:defRPr>
            </a:lvl4pPr>
            <a:lvl5pPr lvl="4" marR="0" rtl="0" algn="l">
              <a:spcBef>
                <a:spcPts val="0"/>
              </a:spcBef>
              <a:spcAft>
                <a:spcPts val="0"/>
              </a:spcAft>
              <a:buSzPts val="1400"/>
              <a:buNone/>
              <a:defRPr b="0" i="0" sz="1800" u="none" cap="none" strike="noStrike">
                <a:solidFill>
                  <a:schemeClr val="dk1"/>
                </a:solidFill>
                <a:latin typeface="Arial"/>
                <a:ea typeface="Arial"/>
                <a:cs typeface="Arial"/>
                <a:sym typeface="Arial"/>
              </a:defRPr>
            </a:lvl5pPr>
            <a:lvl6pPr lvl="5" marR="0" rtl="0" algn="l">
              <a:spcBef>
                <a:spcPts val="0"/>
              </a:spcBef>
              <a:spcAft>
                <a:spcPts val="0"/>
              </a:spcAft>
              <a:buSzPts val="1400"/>
              <a:buNone/>
              <a:defRPr b="0" i="0" sz="1800" u="none" cap="none" strike="noStrike">
                <a:solidFill>
                  <a:schemeClr val="dk1"/>
                </a:solidFill>
                <a:latin typeface="Arial"/>
                <a:ea typeface="Arial"/>
                <a:cs typeface="Arial"/>
                <a:sym typeface="Arial"/>
              </a:defRPr>
            </a:lvl6pPr>
            <a:lvl7pPr lvl="6" marR="0" rtl="0" algn="l">
              <a:spcBef>
                <a:spcPts val="0"/>
              </a:spcBef>
              <a:spcAft>
                <a:spcPts val="0"/>
              </a:spcAft>
              <a:buSzPts val="1400"/>
              <a:buNone/>
              <a:defRPr b="0" i="0" sz="1800" u="none" cap="none" strike="noStrike">
                <a:solidFill>
                  <a:schemeClr val="dk1"/>
                </a:solidFill>
                <a:latin typeface="Arial"/>
                <a:ea typeface="Arial"/>
                <a:cs typeface="Arial"/>
                <a:sym typeface="Arial"/>
              </a:defRPr>
            </a:lvl7pPr>
            <a:lvl8pPr lvl="7" marR="0" rtl="0" algn="l">
              <a:spcBef>
                <a:spcPts val="0"/>
              </a:spcBef>
              <a:spcAft>
                <a:spcPts val="0"/>
              </a:spcAft>
              <a:buSzPts val="1400"/>
              <a:buNone/>
              <a:defRPr b="0" i="0" sz="1800" u="none" cap="none" strike="noStrike">
                <a:solidFill>
                  <a:schemeClr val="dk1"/>
                </a:solidFill>
                <a:latin typeface="Arial"/>
                <a:ea typeface="Arial"/>
                <a:cs typeface="Arial"/>
                <a:sym typeface="Arial"/>
              </a:defRPr>
            </a:lvl8pPr>
            <a:lvl9pPr lvl="8" marR="0" rtl="0" algn="l">
              <a:spcBef>
                <a:spcPts val="0"/>
              </a:spcBef>
              <a:spcAft>
                <a:spcPts val="0"/>
              </a:spcAft>
              <a:buSzPts val="1400"/>
              <a:buNone/>
              <a:defRPr b="0" i="0" sz="1800" u="none" cap="none" strike="noStrike">
                <a:solidFill>
                  <a:schemeClr val="dk1"/>
                </a:solidFill>
                <a:latin typeface="Arial"/>
                <a:ea typeface="Arial"/>
                <a:cs typeface="Arial"/>
                <a:sym typeface="Arial"/>
              </a:defRPr>
            </a:lvl9pPr>
          </a:lstStyle>
          <a:p/>
        </p:txBody>
      </p:sp>
      <p:sp>
        <p:nvSpPr>
          <p:cNvPr id="13" name="Google Shape;13;p1"/>
          <p:cNvSpPr txBox="1"/>
          <p:nvPr>
            <p:ph idx="11" type="ftr"/>
          </p:nvPr>
        </p:nvSpPr>
        <p:spPr>
          <a:xfrm>
            <a:off x="3124200" y="6356350"/>
            <a:ext cx="2895600" cy="365125"/>
          </a:xfrm>
          <a:prstGeom prst="rect">
            <a:avLst/>
          </a:prstGeom>
          <a:noFill/>
          <a:ln>
            <a:noFill/>
          </a:ln>
        </p:spPr>
        <p:txBody>
          <a:bodyPr anchorCtr="0" anchor="ctr" bIns="45700" lIns="91425" spcFirstLastPara="1" rIns="91425" wrap="square" tIns="45700">
            <a:noAutofit/>
          </a:bodyPr>
          <a:lstStyle>
            <a:lvl1pPr lvl="0" marR="0" rtl="0" algn="ctr">
              <a:spcBef>
                <a:spcPts val="0"/>
              </a:spcBef>
              <a:spcAft>
                <a:spcPts val="0"/>
              </a:spcAft>
              <a:buSzPts val="1400"/>
              <a:buNone/>
              <a:defRPr b="0" i="0" sz="1200" u="none" cap="none" strike="noStrike">
                <a:solidFill>
                  <a:srgbClr val="888888"/>
                </a:solidFill>
                <a:latin typeface="Calibri"/>
                <a:ea typeface="Calibri"/>
                <a:cs typeface="Calibri"/>
                <a:sym typeface="Calibri"/>
              </a:defRPr>
            </a:lvl1pPr>
            <a:lvl2pPr lvl="1" marR="0" rtl="0" algn="l">
              <a:spcBef>
                <a:spcPts val="0"/>
              </a:spcBef>
              <a:spcAft>
                <a:spcPts val="0"/>
              </a:spcAft>
              <a:buSzPts val="1400"/>
              <a:buNone/>
              <a:defRPr b="0" i="0" sz="1800" u="none" cap="none" strike="noStrike">
                <a:solidFill>
                  <a:schemeClr val="dk1"/>
                </a:solidFill>
                <a:latin typeface="Arial"/>
                <a:ea typeface="Arial"/>
                <a:cs typeface="Arial"/>
                <a:sym typeface="Arial"/>
              </a:defRPr>
            </a:lvl2pPr>
            <a:lvl3pPr lvl="2" marR="0" rtl="0" algn="l">
              <a:spcBef>
                <a:spcPts val="0"/>
              </a:spcBef>
              <a:spcAft>
                <a:spcPts val="0"/>
              </a:spcAft>
              <a:buSzPts val="1400"/>
              <a:buNone/>
              <a:defRPr b="0" i="0" sz="1800" u="none" cap="none" strike="noStrike">
                <a:solidFill>
                  <a:schemeClr val="dk1"/>
                </a:solidFill>
                <a:latin typeface="Arial"/>
                <a:ea typeface="Arial"/>
                <a:cs typeface="Arial"/>
                <a:sym typeface="Arial"/>
              </a:defRPr>
            </a:lvl3pPr>
            <a:lvl4pPr lvl="3" marR="0" rtl="0" algn="l">
              <a:spcBef>
                <a:spcPts val="0"/>
              </a:spcBef>
              <a:spcAft>
                <a:spcPts val="0"/>
              </a:spcAft>
              <a:buSzPts val="1400"/>
              <a:buNone/>
              <a:defRPr b="0" i="0" sz="1800" u="none" cap="none" strike="noStrike">
                <a:solidFill>
                  <a:schemeClr val="dk1"/>
                </a:solidFill>
                <a:latin typeface="Arial"/>
                <a:ea typeface="Arial"/>
                <a:cs typeface="Arial"/>
                <a:sym typeface="Arial"/>
              </a:defRPr>
            </a:lvl4pPr>
            <a:lvl5pPr lvl="4" marR="0" rtl="0" algn="l">
              <a:spcBef>
                <a:spcPts val="0"/>
              </a:spcBef>
              <a:spcAft>
                <a:spcPts val="0"/>
              </a:spcAft>
              <a:buSzPts val="1400"/>
              <a:buNone/>
              <a:defRPr b="0" i="0" sz="1800" u="none" cap="none" strike="noStrike">
                <a:solidFill>
                  <a:schemeClr val="dk1"/>
                </a:solidFill>
                <a:latin typeface="Arial"/>
                <a:ea typeface="Arial"/>
                <a:cs typeface="Arial"/>
                <a:sym typeface="Arial"/>
              </a:defRPr>
            </a:lvl5pPr>
            <a:lvl6pPr lvl="5" marR="0" rtl="0" algn="l">
              <a:spcBef>
                <a:spcPts val="0"/>
              </a:spcBef>
              <a:spcAft>
                <a:spcPts val="0"/>
              </a:spcAft>
              <a:buSzPts val="1400"/>
              <a:buNone/>
              <a:defRPr b="0" i="0" sz="1800" u="none" cap="none" strike="noStrike">
                <a:solidFill>
                  <a:schemeClr val="dk1"/>
                </a:solidFill>
                <a:latin typeface="Arial"/>
                <a:ea typeface="Arial"/>
                <a:cs typeface="Arial"/>
                <a:sym typeface="Arial"/>
              </a:defRPr>
            </a:lvl6pPr>
            <a:lvl7pPr lvl="6" marR="0" rtl="0" algn="l">
              <a:spcBef>
                <a:spcPts val="0"/>
              </a:spcBef>
              <a:spcAft>
                <a:spcPts val="0"/>
              </a:spcAft>
              <a:buSzPts val="1400"/>
              <a:buNone/>
              <a:defRPr b="0" i="0" sz="1800" u="none" cap="none" strike="noStrike">
                <a:solidFill>
                  <a:schemeClr val="dk1"/>
                </a:solidFill>
                <a:latin typeface="Arial"/>
                <a:ea typeface="Arial"/>
                <a:cs typeface="Arial"/>
                <a:sym typeface="Arial"/>
              </a:defRPr>
            </a:lvl7pPr>
            <a:lvl8pPr lvl="7" marR="0" rtl="0" algn="l">
              <a:spcBef>
                <a:spcPts val="0"/>
              </a:spcBef>
              <a:spcAft>
                <a:spcPts val="0"/>
              </a:spcAft>
              <a:buSzPts val="1400"/>
              <a:buNone/>
              <a:defRPr b="0" i="0" sz="1800" u="none" cap="none" strike="noStrike">
                <a:solidFill>
                  <a:schemeClr val="dk1"/>
                </a:solidFill>
                <a:latin typeface="Arial"/>
                <a:ea typeface="Arial"/>
                <a:cs typeface="Arial"/>
                <a:sym typeface="Arial"/>
              </a:defRPr>
            </a:lvl8pPr>
            <a:lvl9pPr lvl="8" marR="0" rtl="0" algn="l">
              <a:spcBef>
                <a:spcPts val="0"/>
              </a:spcBef>
              <a:spcAft>
                <a:spcPts val="0"/>
              </a:spcAft>
              <a:buSzPts val="1400"/>
              <a:buNone/>
              <a:defRPr b="0" i="0" sz="1800" u="none" cap="none" strike="noStrike">
                <a:solidFill>
                  <a:schemeClr val="dk1"/>
                </a:solidFill>
                <a:latin typeface="Arial"/>
                <a:ea typeface="Arial"/>
                <a:cs typeface="Arial"/>
                <a:sym typeface="Arial"/>
              </a:defRPr>
            </a:lvl9pPr>
          </a:lstStyle>
          <a:p/>
        </p:txBody>
      </p:sp>
      <p:sp>
        <p:nvSpPr>
          <p:cNvPr id="14" name="Google Shape;14;p1"/>
          <p:cNvSpPr txBox="1"/>
          <p:nvPr>
            <p:ph idx="12" type="sldNum"/>
          </p:nvPr>
        </p:nvSpPr>
        <p:spPr>
          <a:xfrm>
            <a:off x="6553200" y="6356350"/>
            <a:ext cx="2133600" cy="365125"/>
          </a:xfrm>
          <a:prstGeom prst="rect">
            <a:avLst/>
          </a:prstGeom>
          <a:noFill/>
          <a:ln>
            <a:noFill/>
          </a:ln>
        </p:spPr>
        <p:txBody>
          <a:bodyPr anchorCtr="0" anchor="ctr" bIns="45700" lIns="91425" spcFirstLastPara="1" rIns="91425" wrap="square" tIns="45700">
            <a:noAutofit/>
          </a:bodyPr>
          <a:lstStyle>
            <a:lvl1pPr indent="0" lvl="0" marL="0" marR="0" rtl="0" algn="r">
              <a:spcBef>
                <a:spcPts val="0"/>
              </a:spcBef>
              <a:spcAft>
                <a:spcPts val="0"/>
              </a:spcAft>
              <a:buNone/>
              <a:defRPr b="0" i="0" sz="1200" u="none" cap="none" strike="noStrike">
                <a:solidFill>
                  <a:srgbClr val="888888"/>
                </a:solidFill>
                <a:latin typeface="Calibri"/>
                <a:ea typeface="Calibri"/>
                <a:cs typeface="Calibri"/>
                <a:sym typeface="Calibri"/>
              </a:defRPr>
            </a:lvl1pPr>
            <a:lvl2pPr indent="0" lvl="1" marL="0" marR="0" rtl="0" algn="r">
              <a:spcBef>
                <a:spcPts val="0"/>
              </a:spcBef>
              <a:spcAft>
                <a:spcPts val="0"/>
              </a:spcAft>
              <a:buNone/>
              <a:defRPr b="0" i="0" sz="1200" u="none" cap="none" strike="noStrike">
                <a:solidFill>
                  <a:srgbClr val="888888"/>
                </a:solidFill>
                <a:latin typeface="Calibri"/>
                <a:ea typeface="Calibri"/>
                <a:cs typeface="Calibri"/>
                <a:sym typeface="Calibri"/>
              </a:defRPr>
            </a:lvl2pPr>
            <a:lvl3pPr indent="0" lvl="2" marL="0" marR="0" rtl="0" algn="r">
              <a:spcBef>
                <a:spcPts val="0"/>
              </a:spcBef>
              <a:spcAft>
                <a:spcPts val="0"/>
              </a:spcAft>
              <a:buNone/>
              <a:defRPr b="0" i="0" sz="1200" u="none" cap="none" strike="noStrike">
                <a:solidFill>
                  <a:srgbClr val="888888"/>
                </a:solidFill>
                <a:latin typeface="Calibri"/>
                <a:ea typeface="Calibri"/>
                <a:cs typeface="Calibri"/>
                <a:sym typeface="Calibri"/>
              </a:defRPr>
            </a:lvl3pPr>
            <a:lvl4pPr indent="0" lvl="3" marL="0" marR="0" rtl="0" algn="r">
              <a:spcBef>
                <a:spcPts val="0"/>
              </a:spcBef>
              <a:spcAft>
                <a:spcPts val="0"/>
              </a:spcAft>
              <a:buNone/>
              <a:defRPr b="0" i="0" sz="1200" u="none" cap="none" strike="noStrike">
                <a:solidFill>
                  <a:srgbClr val="888888"/>
                </a:solidFill>
                <a:latin typeface="Calibri"/>
                <a:ea typeface="Calibri"/>
                <a:cs typeface="Calibri"/>
                <a:sym typeface="Calibri"/>
              </a:defRPr>
            </a:lvl4pPr>
            <a:lvl5pPr indent="0" lvl="4" marL="0" marR="0" rtl="0" algn="r">
              <a:spcBef>
                <a:spcPts val="0"/>
              </a:spcBef>
              <a:spcAft>
                <a:spcPts val="0"/>
              </a:spcAft>
              <a:buNone/>
              <a:defRPr b="0" i="0" sz="1200" u="none" cap="none" strike="noStrike">
                <a:solidFill>
                  <a:srgbClr val="888888"/>
                </a:solidFill>
                <a:latin typeface="Calibri"/>
                <a:ea typeface="Calibri"/>
                <a:cs typeface="Calibri"/>
                <a:sym typeface="Calibri"/>
              </a:defRPr>
            </a:lvl5pPr>
            <a:lvl6pPr indent="0" lvl="5" marL="0" marR="0" rtl="0" algn="r">
              <a:spcBef>
                <a:spcPts val="0"/>
              </a:spcBef>
              <a:spcAft>
                <a:spcPts val="0"/>
              </a:spcAft>
              <a:buNone/>
              <a:defRPr b="0" i="0" sz="1200" u="none" cap="none" strike="noStrike">
                <a:solidFill>
                  <a:srgbClr val="888888"/>
                </a:solidFill>
                <a:latin typeface="Calibri"/>
                <a:ea typeface="Calibri"/>
                <a:cs typeface="Calibri"/>
                <a:sym typeface="Calibri"/>
              </a:defRPr>
            </a:lvl6pPr>
            <a:lvl7pPr indent="0" lvl="6" marL="0" marR="0" rtl="0" algn="r">
              <a:spcBef>
                <a:spcPts val="0"/>
              </a:spcBef>
              <a:spcAft>
                <a:spcPts val="0"/>
              </a:spcAft>
              <a:buNone/>
              <a:defRPr b="0" i="0" sz="1200" u="none" cap="none" strike="noStrike">
                <a:solidFill>
                  <a:srgbClr val="888888"/>
                </a:solidFill>
                <a:latin typeface="Calibri"/>
                <a:ea typeface="Calibri"/>
                <a:cs typeface="Calibri"/>
                <a:sym typeface="Calibri"/>
              </a:defRPr>
            </a:lvl7pPr>
            <a:lvl8pPr indent="0" lvl="7" marL="0" marR="0" rtl="0" algn="r">
              <a:spcBef>
                <a:spcPts val="0"/>
              </a:spcBef>
              <a:spcAft>
                <a:spcPts val="0"/>
              </a:spcAft>
              <a:buNone/>
              <a:defRPr b="0" i="0" sz="1200" u="none" cap="none" strike="noStrike">
                <a:solidFill>
                  <a:srgbClr val="888888"/>
                </a:solidFill>
                <a:latin typeface="Calibri"/>
                <a:ea typeface="Calibri"/>
                <a:cs typeface="Calibri"/>
                <a:sym typeface="Calibri"/>
              </a:defRPr>
            </a:lvl8pPr>
            <a:lvl9pPr indent="0" lvl="8" marL="0" marR="0" rtl="0" algn="r">
              <a:spcBef>
                <a:spcPts val="0"/>
              </a:spcBef>
              <a:spcAft>
                <a:spcPts val="0"/>
              </a:spcAft>
              <a:buNone/>
              <a:defRPr b="0" i="0" sz="1200" u="none" cap="none" strike="noStrike">
                <a:solidFill>
                  <a:srgbClr val="888888"/>
                </a:solidFill>
                <a:latin typeface="Calibri"/>
                <a:ea typeface="Calibri"/>
                <a:cs typeface="Calibri"/>
                <a:sym typeface="Calibri"/>
              </a:defRPr>
            </a:lvl9pPr>
          </a:lstStyle>
          <a:p>
            <a:pPr indent="0" lvl="0" marL="0" rtl="0" algn="r">
              <a:spcBef>
                <a:spcPts val="0"/>
              </a:spcBef>
              <a:spcAft>
                <a:spcPts val="0"/>
              </a:spcAft>
              <a:buNone/>
            </a:pPr>
            <a:fld id="{00000000-1234-1234-1234-123412341234}" type="slidenum">
              <a:rPr lang="en-GB"/>
              <a:t>‹#›</a:t>
            </a:fld>
            <a:endParaRPr/>
          </a:p>
        </p:txBody>
      </p:sp>
    </p:spTree>
  </p:cSld>
  <p:clrMap accent1="accent1" accent2="accent2" accent3="accent3" accent4="accent4" accent5="accent5" accent6="accent6" bg1="lt1" bg2="dk2" tx1="dk1" tx2="lt2" folHlink="folHlink" hlink="hlink"/>
  <p:sldLayoutIdLst>
    <p:sldLayoutId id="2147483648" r:id="rId1"/>
    <p:sldLayoutId id="2147483649" r:id="rId2"/>
    <p:sldLayoutId id="2147483650" r:id="rId3"/>
    <p:sldLayoutId id="2147483651" r:id="rId4"/>
    <p:sldLayoutId id="2147483652" r:id="rId5"/>
    <p:sldLayoutId id="2147483653" r:id="rId6"/>
    <p:sldLayoutId id="2147483654" r:id="rId7"/>
    <p:sldLayoutId id="2147483655" r:id="rId8"/>
    <p:sldLayoutId id="2147483656" r:id="rId9"/>
    <p:sldLayoutId id="2147483657" r:id="rId10"/>
    <p:sldLayoutId id="2147483658" r:id="rId11"/>
  </p:sldLayoutIdLst>
  <p:hf dt="0" ftr="0" hdr="0"/>
  <p:txStyles>
    <p:title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titleStyle>
    <p:body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bodyStyle>
    <p:other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1.xml"/><Relationship Id="rId3" Type="http://schemas.openxmlformats.org/officeDocument/2006/relationships/image" Target="../media/image12.png"/><Relationship Id="rId4" Type="http://schemas.openxmlformats.org/officeDocument/2006/relationships/image" Target="../media/image5.png"/></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2.xml"/><Relationship Id="rId3" Type="http://schemas.openxmlformats.org/officeDocument/2006/relationships/image" Target="../media/image6.png"/><Relationship Id="rId4" Type="http://schemas.openxmlformats.org/officeDocument/2006/relationships/image" Target="../media/image11.png"/></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3.xml"/><Relationship Id="rId3" Type="http://schemas.openxmlformats.org/officeDocument/2006/relationships/image" Target="../media/image1.png"/><Relationship Id="rId4" Type="http://schemas.openxmlformats.org/officeDocument/2006/relationships/image" Target="../media/image2.png"/></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4.xml"/><Relationship Id="rId3" Type="http://schemas.openxmlformats.org/officeDocument/2006/relationships/image" Target="../media/image21.png"/><Relationship Id="rId4" Type="http://schemas.openxmlformats.org/officeDocument/2006/relationships/image" Target="../media/image3.png"/></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5.xml"/><Relationship Id="rId3" Type="http://schemas.openxmlformats.org/officeDocument/2006/relationships/image" Target="../media/image10.png"/></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6.xml"/><Relationship Id="rId3" Type="http://schemas.openxmlformats.org/officeDocument/2006/relationships/image" Target="../media/image4.png"/></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7.xml"/><Relationship Id="rId3" Type="http://schemas.openxmlformats.org/officeDocument/2006/relationships/image" Target="../media/image14.png"/><Relationship Id="rId4" Type="http://schemas.openxmlformats.org/officeDocument/2006/relationships/image" Target="../media/image13.png"/></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8.xml"/><Relationship Id="rId3" Type="http://schemas.openxmlformats.org/officeDocument/2006/relationships/image" Target="../media/image22.png"/><Relationship Id="rId4" Type="http://schemas.openxmlformats.org/officeDocument/2006/relationships/image" Target="../media/image9.png"/></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9.xml"/><Relationship Id="rId3" Type="http://schemas.openxmlformats.org/officeDocument/2006/relationships/image" Target="../media/image18.png"/><Relationship Id="rId4" Type="http://schemas.openxmlformats.org/officeDocument/2006/relationships/image" Target="../media/image15.png"/></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10.xml"/><Relationship Id="rId3" Type="http://schemas.openxmlformats.org/officeDocument/2006/relationships/image" Target="../media/image20.png"/><Relationship Id="rId4" Type="http://schemas.openxmlformats.org/officeDocument/2006/relationships/image" Target="../media/image7.png"/></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11.xml"/><Relationship Id="rId3" Type="http://schemas.openxmlformats.org/officeDocument/2006/relationships/image" Target="../media/image6.png"/><Relationship Id="rId4" Type="http://schemas.openxmlformats.org/officeDocument/2006/relationships/image" Target="../media/image8.png"/></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12.xml"/><Relationship Id="rId3" Type="http://schemas.openxmlformats.org/officeDocument/2006/relationships/image" Target="../media/image16.png"/><Relationship Id="rId4" Type="http://schemas.openxmlformats.org/officeDocument/2006/relationships/image" Target="../media/image8.png"/></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13.xml"/><Relationship Id="rId3" Type="http://schemas.openxmlformats.org/officeDocument/2006/relationships/image" Target="../media/image27.png"/></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14.xml"/><Relationship Id="rId3" Type="http://schemas.openxmlformats.org/officeDocument/2006/relationships/image" Target="../media/image28.png"/></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15.xml"/><Relationship Id="rId3" Type="http://schemas.openxmlformats.org/officeDocument/2006/relationships/image" Target="../media/image23.png"/></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16.xml"/><Relationship Id="rId3" Type="http://schemas.openxmlformats.org/officeDocument/2006/relationships/image" Target="../media/image5.png"/></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17.xml"/><Relationship Id="rId3" Type="http://schemas.openxmlformats.org/officeDocument/2006/relationships/image" Target="../media/image5.png"/><Relationship Id="rId4" Type="http://schemas.openxmlformats.org/officeDocument/2006/relationships/image" Target="../media/image24.png"/><Relationship Id="rId5" Type="http://schemas.openxmlformats.org/officeDocument/2006/relationships/image" Target="../media/image26.png"/></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18.xml"/><Relationship Id="rId3" Type="http://schemas.openxmlformats.org/officeDocument/2006/relationships/image" Target="../media/image5.png"/><Relationship Id="rId4" Type="http://schemas.openxmlformats.org/officeDocument/2006/relationships/image" Target="../media/image24.png"/><Relationship Id="rId5" Type="http://schemas.openxmlformats.org/officeDocument/2006/relationships/image" Target="../media/image25.png"/></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19.xml"/><Relationship Id="rId3" Type="http://schemas.openxmlformats.org/officeDocument/2006/relationships/image" Target="../media/image19.png"/><Relationship Id="rId4" Type="http://schemas.openxmlformats.org/officeDocument/2006/relationships/image" Target="../media/image5.png"/></Relationships>
</file>

<file path=ppt/slides/slide1.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87" name="Shape 87"/>
        <p:cNvGrpSpPr/>
        <p:nvPr/>
      </p:nvGrpSpPr>
      <p:grpSpPr>
        <a:xfrm>
          <a:off x="0" y="0"/>
          <a:ext cx="0" cy="0"/>
          <a:chOff x="0" y="0"/>
          <a:chExt cx="0" cy="0"/>
        </a:xfrm>
      </p:grpSpPr>
      <p:sp>
        <p:nvSpPr>
          <p:cNvPr id="88" name="Google Shape;88;p13"/>
          <p:cNvSpPr txBox="1"/>
          <p:nvPr>
            <p:ph type="ctrTitle"/>
          </p:nvPr>
        </p:nvSpPr>
        <p:spPr>
          <a:xfrm>
            <a:off x="179388" y="115888"/>
            <a:ext cx="8856662" cy="720725"/>
          </a:xfrm>
          <a:prstGeom prst="rect">
            <a:avLst/>
          </a:prstGeom>
          <a:noFill/>
          <a:ln>
            <a:noFill/>
          </a:ln>
        </p:spPr>
        <p:txBody>
          <a:bodyPr anchorCtr="0" anchor="ctr" bIns="45700" lIns="91425" spcFirstLastPara="1" rIns="91425" wrap="square" tIns="45700">
            <a:noAutofit/>
          </a:bodyPr>
          <a:lstStyle/>
          <a:p>
            <a:pPr indent="0" lvl="0" marL="0" rtl="0" algn="ctr">
              <a:spcBef>
                <a:spcPts val="0"/>
              </a:spcBef>
              <a:spcAft>
                <a:spcPts val="0"/>
              </a:spcAft>
              <a:buNone/>
            </a:pPr>
            <a:r>
              <a:rPr b="1" lang="en-GB" sz="2800"/>
              <a:t>Dewi’s Dream Team – Adventures in St. David’s Primary</a:t>
            </a:r>
            <a:endParaRPr/>
          </a:p>
        </p:txBody>
      </p:sp>
      <p:sp>
        <p:nvSpPr>
          <p:cNvPr id="89" name="Google Shape;89;p13"/>
          <p:cNvSpPr txBox="1"/>
          <p:nvPr>
            <p:ph idx="1" type="subTitle"/>
          </p:nvPr>
        </p:nvSpPr>
        <p:spPr>
          <a:xfrm>
            <a:off x="539552" y="1052736"/>
            <a:ext cx="8964488" cy="1752600"/>
          </a:xfrm>
          <a:prstGeom prst="rect">
            <a:avLst/>
          </a:prstGeom>
          <a:noFill/>
          <a:ln>
            <a:noFill/>
          </a:ln>
        </p:spPr>
        <p:txBody>
          <a:bodyPr anchorCtr="0" anchor="t" bIns="45700" lIns="91425" spcFirstLastPara="1" rIns="91425" wrap="square" tIns="45700">
            <a:noAutofit/>
          </a:bodyPr>
          <a:lstStyle/>
          <a:p>
            <a:pPr indent="0" lvl="0" marL="0" rtl="0" algn="l">
              <a:spcBef>
                <a:spcPts val="0"/>
              </a:spcBef>
              <a:spcAft>
                <a:spcPts val="0"/>
              </a:spcAft>
              <a:buClr>
                <a:schemeClr val="dk1"/>
              </a:buClr>
              <a:buSzPts val="7200"/>
              <a:buNone/>
            </a:pPr>
            <a:r>
              <a:rPr b="1" i="1" lang="en-GB" sz="7200">
                <a:solidFill>
                  <a:schemeClr val="dk1"/>
                </a:solidFill>
                <a:latin typeface="Overlock"/>
                <a:ea typeface="Overlock"/>
                <a:cs typeface="Overlock"/>
                <a:sym typeface="Overlock"/>
              </a:rPr>
              <a:t>The Achievement Twins – Prize Day</a:t>
            </a:r>
            <a:endParaRPr/>
          </a:p>
        </p:txBody>
      </p:sp>
      <p:pic>
        <p:nvPicPr>
          <p:cNvPr id="90" name="Google Shape;90;p13"/>
          <p:cNvPicPr preferRelativeResize="0"/>
          <p:nvPr/>
        </p:nvPicPr>
        <p:blipFill rotWithShape="1">
          <a:blip r:embed="rId3">
            <a:alphaModFix/>
          </a:blip>
          <a:srcRect b="0" l="0" r="0" t="0"/>
          <a:stretch/>
        </p:blipFill>
        <p:spPr>
          <a:xfrm>
            <a:off x="1043608" y="4005064"/>
            <a:ext cx="1872382" cy="1872382"/>
          </a:xfrm>
          <a:prstGeom prst="rect">
            <a:avLst/>
          </a:prstGeom>
          <a:noFill/>
          <a:ln>
            <a:noFill/>
          </a:ln>
        </p:spPr>
      </p:pic>
      <p:pic>
        <p:nvPicPr>
          <p:cNvPr id="91" name="Google Shape;91;p13"/>
          <p:cNvPicPr preferRelativeResize="0"/>
          <p:nvPr/>
        </p:nvPicPr>
        <p:blipFill rotWithShape="1">
          <a:blip r:embed="rId4">
            <a:alphaModFix/>
          </a:blip>
          <a:srcRect b="0" l="0" r="0" t="0"/>
          <a:stretch/>
        </p:blipFill>
        <p:spPr>
          <a:xfrm>
            <a:off x="3995936" y="3501008"/>
            <a:ext cx="2840867" cy="2840867"/>
          </a:xfrm>
          <a:prstGeom prst="rect">
            <a:avLst/>
          </a:prstGeom>
          <a:noFill/>
          <a:ln>
            <a:noFill/>
          </a:ln>
        </p:spPr>
      </p:pic>
    </p:spTree>
  </p:cSld>
  <p:clrMapOvr>
    <a:masterClrMapping/>
  </p:clrMapOvr>
</p:sld>
</file>

<file path=ppt/slides/slide2.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96" name="Shape 96"/>
        <p:cNvGrpSpPr/>
        <p:nvPr/>
      </p:nvGrpSpPr>
      <p:grpSpPr>
        <a:xfrm>
          <a:off x="0" y="0"/>
          <a:ext cx="0" cy="0"/>
          <a:chOff x="0" y="0"/>
          <a:chExt cx="0" cy="0"/>
        </a:xfrm>
      </p:grpSpPr>
      <p:sp>
        <p:nvSpPr>
          <p:cNvPr id="97" name="Google Shape;97;p14"/>
          <p:cNvSpPr txBox="1"/>
          <p:nvPr>
            <p:ph type="ctrTitle"/>
          </p:nvPr>
        </p:nvSpPr>
        <p:spPr>
          <a:xfrm>
            <a:off x="179388" y="115888"/>
            <a:ext cx="8856662" cy="720725"/>
          </a:xfrm>
          <a:prstGeom prst="rect">
            <a:avLst/>
          </a:prstGeom>
          <a:noFill/>
          <a:ln>
            <a:noFill/>
          </a:ln>
        </p:spPr>
        <p:txBody>
          <a:bodyPr anchorCtr="0" anchor="ctr" bIns="45700" lIns="91425" spcFirstLastPara="1" rIns="91425" wrap="square" tIns="45700">
            <a:noAutofit/>
          </a:bodyPr>
          <a:lstStyle/>
          <a:p>
            <a:pPr indent="0" lvl="0" marL="0" rtl="0" algn="ctr">
              <a:spcBef>
                <a:spcPts val="0"/>
              </a:spcBef>
              <a:spcAft>
                <a:spcPts val="0"/>
              </a:spcAft>
              <a:buNone/>
            </a:pPr>
            <a:r>
              <a:rPr b="1" lang="en-GB" sz="2800"/>
              <a:t>Dewi’s Dream Team – Adventures in St. David’s Primary</a:t>
            </a:r>
            <a:endParaRPr/>
          </a:p>
        </p:txBody>
      </p:sp>
      <p:sp>
        <p:nvSpPr>
          <p:cNvPr id="98" name="Google Shape;98;p14"/>
          <p:cNvSpPr txBox="1"/>
          <p:nvPr>
            <p:ph idx="12" type="sldNum"/>
          </p:nvPr>
        </p:nvSpPr>
        <p:spPr>
          <a:xfrm>
            <a:off x="6553200" y="6356350"/>
            <a:ext cx="2133600" cy="365125"/>
          </a:xfrm>
          <a:prstGeom prst="rect">
            <a:avLst/>
          </a:prstGeom>
          <a:noFill/>
          <a:ln>
            <a:noFill/>
          </a:ln>
        </p:spPr>
        <p:txBody>
          <a:bodyPr anchorCtr="0" anchor="ctr" bIns="45700" lIns="91425" spcFirstLastPara="1" rIns="91425" wrap="square" tIns="45700">
            <a:noAutofit/>
          </a:bodyPr>
          <a:lstStyle/>
          <a:p>
            <a:pPr indent="0" lvl="0" marL="0" rtl="0" algn="r">
              <a:spcBef>
                <a:spcPts val="0"/>
              </a:spcBef>
              <a:spcAft>
                <a:spcPts val="0"/>
              </a:spcAft>
              <a:buNone/>
            </a:pPr>
            <a:r>
              <a:rPr lang="en-GB" sz="2800">
                <a:solidFill>
                  <a:schemeClr val="dk1"/>
                </a:solidFill>
              </a:rPr>
              <a:t>Page 1</a:t>
            </a:r>
            <a:endParaRPr/>
          </a:p>
        </p:txBody>
      </p:sp>
      <p:sp>
        <p:nvSpPr>
          <p:cNvPr id="99" name="Google Shape;99;p14"/>
          <p:cNvSpPr/>
          <p:nvPr/>
        </p:nvSpPr>
        <p:spPr>
          <a:xfrm>
            <a:off x="539552" y="1052736"/>
            <a:ext cx="3672408" cy="2273443"/>
          </a:xfrm>
          <a:prstGeom prst="rect">
            <a:avLst/>
          </a:prstGeom>
          <a:noFill/>
          <a:ln>
            <a:noFill/>
          </a:ln>
        </p:spPr>
        <p:txBody>
          <a:bodyPr anchorCtr="0" anchor="t" bIns="45700" lIns="91425" spcFirstLastPara="1" rIns="91425" wrap="square" tIns="45700">
            <a:noAutofit/>
          </a:bodyPr>
          <a:lstStyle/>
          <a:p>
            <a:pPr indent="0" lvl="0" marL="0" marR="0" rtl="0" algn="l">
              <a:lnSpc>
                <a:spcPct val="115000"/>
              </a:lnSpc>
              <a:spcBef>
                <a:spcPts val="0"/>
              </a:spcBef>
              <a:spcAft>
                <a:spcPts val="0"/>
              </a:spcAft>
              <a:buNone/>
            </a:pPr>
            <a:r>
              <a:rPr b="0" i="0" lang="en-GB" sz="2400" u="none" cap="none" strike="noStrike">
                <a:solidFill>
                  <a:schemeClr val="dk1"/>
                </a:solidFill>
                <a:latin typeface="Calibri"/>
                <a:ea typeface="Calibri"/>
                <a:cs typeface="Calibri"/>
                <a:sym typeface="Calibri"/>
              </a:rPr>
              <a:t>It was nearly the end of the school year. The class were getting very excited about the upcoming prize day that Y6 were going to be </a:t>
            </a:r>
            <a:r>
              <a:rPr lang="en-GB" sz="2400">
                <a:solidFill>
                  <a:schemeClr val="dk1"/>
                </a:solidFill>
                <a:latin typeface="Calibri"/>
                <a:ea typeface="Calibri"/>
                <a:cs typeface="Calibri"/>
                <a:sym typeface="Calibri"/>
              </a:rPr>
              <a:t>doing with Mr. James</a:t>
            </a:r>
            <a:r>
              <a:rPr b="0" i="0" lang="en-GB" sz="2400" u="none" cap="none" strike="noStrike">
                <a:solidFill>
                  <a:schemeClr val="dk1"/>
                </a:solidFill>
                <a:latin typeface="Calibri"/>
                <a:ea typeface="Calibri"/>
                <a:cs typeface="Calibri"/>
                <a:sym typeface="Calibri"/>
              </a:rPr>
              <a:t>. </a:t>
            </a:r>
            <a:endParaRPr/>
          </a:p>
          <a:p>
            <a:pPr indent="0" lvl="0" marL="0" marR="0" rtl="0" algn="l">
              <a:lnSpc>
                <a:spcPct val="115000"/>
              </a:lnSpc>
              <a:spcBef>
                <a:spcPts val="1000"/>
              </a:spcBef>
              <a:spcAft>
                <a:spcPts val="0"/>
              </a:spcAft>
              <a:buNone/>
            </a:pPr>
            <a:r>
              <a:t/>
            </a:r>
            <a:endParaRPr b="0" i="0" sz="2000" u="none" cap="none" strike="noStrike">
              <a:solidFill>
                <a:schemeClr val="dk1"/>
              </a:solidFill>
              <a:latin typeface="Calibri"/>
              <a:ea typeface="Calibri"/>
              <a:cs typeface="Calibri"/>
              <a:sym typeface="Calibri"/>
            </a:endParaRPr>
          </a:p>
        </p:txBody>
      </p:sp>
      <p:sp>
        <p:nvSpPr>
          <p:cNvPr id="100" name="Google Shape;100;p14"/>
          <p:cNvSpPr/>
          <p:nvPr/>
        </p:nvSpPr>
        <p:spPr>
          <a:xfrm>
            <a:off x="539552" y="4295934"/>
            <a:ext cx="6305587" cy="2698175"/>
          </a:xfrm>
          <a:prstGeom prst="rect">
            <a:avLst/>
          </a:prstGeom>
          <a:noFill/>
          <a:ln>
            <a:noFill/>
          </a:ln>
        </p:spPr>
        <p:txBody>
          <a:bodyPr anchorCtr="0" anchor="t" bIns="45700" lIns="91425" spcFirstLastPara="1" rIns="91425" wrap="square" tIns="45700">
            <a:noAutofit/>
          </a:bodyPr>
          <a:lstStyle/>
          <a:p>
            <a:pPr indent="0" lvl="0" marL="0" marR="0" rtl="0" algn="l">
              <a:lnSpc>
                <a:spcPct val="115000"/>
              </a:lnSpc>
              <a:spcBef>
                <a:spcPts val="0"/>
              </a:spcBef>
              <a:spcAft>
                <a:spcPts val="0"/>
              </a:spcAft>
              <a:buNone/>
            </a:pPr>
            <a:r>
              <a:rPr b="0" i="0" lang="en-GB" sz="2400" u="none" cap="none" strike="noStrike">
                <a:solidFill>
                  <a:schemeClr val="dk1"/>
                </a:solidFill>
                <a:latin typeface="Calibri"/>
                <a:ea typeface="Calibri"/>
                <a:cs typeface="Calibri"/>
                <a:sym typeface="Calibri"/>
              </a:rPr>
              <a:t>They sat talking about who they thought would win the class prizes that year. Secretly though, none of the friends thought they were going to win anything. When the bell rang, they all went away feeling very sad.</a:t>
            </a:r>
            <a:endParaRPr/>
          </a:p>
          <a:p>
            <a:pPr indent="0" lvl="0" marL="0" marR="0" rtl="0" algn="l">
              <a:lnSpc>
                <a:spcPct val="115000"/>
              </a:lnSpc>
              <a:spcBef>
                <a:spcPts val="1000"/>
              </a:spcBef>
              <a:spcAft>
                <a:spcPts val="0"/>
              </a:spcAft>
              <a:buNone/>
            </a:pPr>
            <a:r>
              <a:t/>
            </a:r>
            <a:endParaRPr b="0" i="0" sz="2000" u="none" cap="none" strike="noStrike">
              <a:solidFill>
                <a:schemeClr val="dk1"/>
              </a:solidFill>
              <a:latin typeface="Calibri"/>
              <a:ea typeface="Calibri"/>
              <a:cs typeface="Calibri"/>
              <a:sym typeface="Calibri"/>
            </a:endParaRPr>
          </a:p>
        </p:txBody>
      </p:sp>
      <p:pic>
        <p:nvPicPr>
          <p:cNvPr id="101" name="Google Shape;101;p14"/>
          <p:cNvPicPr preferRelativeResize="0"/>
          <p:nvPr/>
        </p:nvPicPr>
        <p:blipFill rotWithShape="1">
          <a:blip r:embed="rId3">
            <a:alphaModFix/>
          </a:blip>
          <a:srcRect b="0" l="0" r="0" t="0"/>
          <a:stretch/>
        </p:blipFill>
        <p:spPr>
          <a:xfrm>
            <a:off x="4802293" y="960339"/>
            <a:ext cx="3715878" cy="3341915"/>
          </a:xfrm>
          <a:prstGeom prst="rect">
            <a:avLst/>
          </a:prstGeom>
          <a:noFill/>
          <a:ln>
            <a:noFill/>
          </a:ln>
        </p:spPr>
      </p:pic>
      <p:pic>
        <p:nvPicPr>
          <p:cNvPr id="102" name="Google Shape;102;p14"/>
          <p:cNvPicPr preferRelativeResize="0"/>
          <p:nvPr/>
        </p:nvPicPr>
        <p:blipFill rotWithShape="1">
          <a:blip r:embed="rId4">
            <a:alphaModFix/>
          </a:blip>
          <a:srcRect b="0" l="0" r="0" t="0"/>
          <a:stretch/>
        </p:blipFill>
        <p:spPr>
          <a:xfrm>
            <a:off x="6989155" y="4709324"/>
            <a:ext cx="1512168" cy="1512168"/>
          </a:xfrm>
          <a:prstGeom prst="rect">
            <a:avLst/>
          </a:prstGeom>
          <a:noFill/>
          <a:ln>
            <a:noFill/>
          </a:ln>
        </p:spPr>
      </p:pic>
    </p:spTree>
  </p:cSld>
  <p:clrMapOvr>
    <a:masterClrMapping/>
  </p:clrMapOvr>
</p:sld>
</file>

<file path=ppt/slides/slide3.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06" name="Shape 106"/>
        <p:cNvGrpSpPr/>
        <p:nvPr/>
      </p:nvGrpSpPr>
      <p:grpSpPr>
        <a:xfrm>
          <a:off x="0" y="0"/>
          <a:ext cx="0" cy="0"/>
          <a:chOff x="0" y="0"/>
          <a:chExt cx="0" cy="0"/>
        </a:xfrm>
      </p:grpSpPr>
      <p:sp>
        <p:nvSpPr>
          <p:cNvPr id="107" name="Google Shape;107;p15"/>
          <p:cNvSpPr txBox="1"/>
          <p:nvPr>
            <p:ph type="ctrTitle"/>
          </p:nvPr>
        </p:nvSpPr>
        <p:spPr>
          <a:xfrm>
            <a:off x="179388" y="115888"/>
            <a:ext cx="8856662" cy="720725"/>
          </a:xfrm>
          <a:prstGeom prst="rect">
            <a:avLst/>
          </a:prstGeom>
          <a:noFill/>
          <a:ln>
            <a:noFill/>
          </a:ln>
        </p:spPr>
        <p:txBody>
          <a:bodyPr anchorCtr="0" anchor="ctr" bIns="45700" lIns="91425" spcFirstLastPara="1" rIns="91425" wrap="square" tIns="45700">
            <a:noAutofit/>
          </a:bodyPr>
          <a:lstStyle/>
          <a:p>
            <a:pPr indent="0" lvl="0" marL="0" rtl="0" algn="ctr">
              <a:spcBef>
                <a:spcPts val="0"/>
              </a:spcBef>
              <a:spcAft>
                <a:spcPts val="0"/>
              </a:spcAft>
              <a:buNone/>
            </a:pPr>
            <a:r>
              <a:rPr b="1" lang="en-GB" sz="2800"/>
              <a:t>Dewi’s Dream Team – Adventures in St. David’s Primary</a:t>
            </a:r>
            <a:endParaRPr/>
          </a:p>
        </p:txBody>
      </p:sp>
      <p:sp>
        <p:nvSpPr>
          <p:cNvPr id="108" name="Google Shape;108;p15"/>
          <p:cNvSpPr txBox="1"/>
          <p:nvPr>
            <p:ph idx="12" type="sldNum"/>
          </p:nvPr>
        </p:nvSpPr>
        <p:spPr>
          <a:xfrm>
            <a:off x="6553200" y="6356350"/>
            <a:ext cx="2133600" cy="365125"/>
          </a:xfrm>
          <a:prstGeom prst="rect">
            <a:avLst/>
          </a:prstGeom>
          <a:noFill/>
          <a:ln>
            <a:noFill/>
          </a:ln>
        </p:spPr>
        <p:txBody>
          <a:bodyPr anchorCtr="0" anchor="ctr" bIns="45700" lIns="91425" spcFirstLastPara="1" rIns="91425" wrap="square" tIns="45700">
            <a:noAutofit/>
          </a:bodyPr>
          <a:lstStyle/>
          <a:p>
            <a:pPr indent="0" lvl="0" marL="0" rtl="0" algn="r">
              <a:spcBef>
                <a:spcPts val="0"/>
              </a:spcBef>
              <a:spcAft>
                <a:spcPts val="0"/>
              </a:spcAft>
              <a:buNone/>
            </a:pPr>
            <a:r>
              <a:rPr lang="en-GB" sz="2400">
                <a:solidFill>
                  <a:schemeClr val="dk1"/>
                </a:solidFill>
              </a:rPr>
              <a:t>Page 2</a:t>
            </a:r>
            <a:endParaRPr/>
          </a:p>
        </p:txBody>
      </p:sp>
      <p:sp>
        <p:nvSpPr>
          <p:cNvPr id="109" name="Google Shape;109;p15"/>
          <p:cNvSpPr/>
          <p:nvPr/>
        </p:nvSpPr>
        <p:spPr>
          <a:xfrm>
            <a:off x="395536" y="932863"/>
            <a:ext cx="4896544" cy="2698175"/>
          </a:xfrm>
          <a:prstGeom prst="rect">
            <a:avLst/>
          </a:prstGeom>
          <a:noFill/>
          <a:ln>
            <a:noFill/>
          </a:ln>
        </p:spPr>
        <p:txBody>
          <a:bodyPr anchorCtr="0" anchor="t" bIns="45700" lIns="91425" spcFirstLastPara="1" rIns="91425" wrap="square" tIns="45700">
            <a:noAutofit/>
          </a:bodyPr>
          <a:lstStyle/>
          <a:p>
            <a:pPr indent="0" lvl="0" marL="0" marR="0" rtl="0" algn="l">
              <a:lnSpc>
                <a:spcPct val="115000"/>
              </a:lnSpc>
              <a:spcBef>
                <a:spcPts val="0"/>
              </a:spcBef>
              <a:spcAft>
                <a:spcPts val="0"/>
              </a:spcAft>
              <a:buNone/>
            </a:pPr>
            <a:r>
              <a:rPr b="0" i="0" lang="en-GB" sz="2000" u="none" cap="none" strike="noStrike">
                <a:solidFill>
                  <a:schemeClr val="dk1"/>
                </a:solidFill>
                <a:latin typeface="Calibri"/>
                <a:ea typeface="Calibri"/>
                <a:cs typeface="Calibri"/>
                <a:sym typeface="Calibri"/>
              </a:rPr>
              <a:t> </a:t>
            </a:r>
            <a:r>
              <a:rPr b="0" i="0" lang="en-GB" sz="2400" u="none" cap="none" strike="noStrike">
                <a:solidFill>
                  <a:schemeClr val="dk1"/>
                </a:solidFill>
                <a:latin typeface="Calibri"/>
                <a:ea typeface="Calibri"/>
                <a:cs typeface="Calibri"/>
                <a:sym typeface="Calibri"/>
              </a:rPr>
              <a:t>At playtime, Pete sat by the tree feeling very gloomy. Aled and Anya, the achievement twins, saw him sitting by himself. They  came over to see what was wrong.</a:t>
            </a:r>
            <a:endParaRPr/>
          </a:p>
          <a:p>
            <a:pPr indent="0" lvl="0" marL="0" marR="0" rtl="0" algn="l">
              <a:lnSpc>
                <a:spcPct val="115000"/>
              </a:lnSpc>
              <a:spcBef>
                <a:spcPts val="1000"/>
              </a:spcBef>
              <a:spcAft>
                <a:spcPts val="0"/>
              </a:spcAft>
              <a:buNone/>
            </a:pPr>
            <a:r>
              <a:t/>
            </a:r>
            <a:endParaRPr b="0" i="0" sz="2000" u="none" cap="none" strike="noStrike">
              <a:solidFill>
                <a:schemeClr val="dk1"/>
              </a:solidFill>
              <a:latin typeface="Calibri"/>
              <a:ea typeface="Calibri"/>
              <a:cs typeface="Calibri"/>
              <a:sym typeface="Calibri"/>
            </a:endParaRPr>
          </a:p>
        </p:txBody>
      </p:sp>
      <p:sp>
        <p:nvSpPr>
          <p:cNvPr id="110" name="Google Shape;110;p15"/>
          <p:cNvSpPr/>
          <p:nvPr/>
        </p:nvSpPr>
        <p:spPr>
          <a:xfrm>
            <a:off x="3256534" y="5262719"/>
            <a:ext cx="5779516" cy="999248"/>
          </a:xfrm>
          <a:prstGeom prst="rect">
            <a:avLst/>
          </a:prstGeom>
          <a:noFill/>
          <a:ln>
            <a:noFill/>
          </a:ln>
        </p:spPr>
        <p:txBody>
          <a:bodyPr anchorCtr="0" anchor="t" bIns="45700" lIns="91425" spcFirstLastPara="1" rIns="91425" wrap="square" tIns="45700">
            <a:noAutofit/>
          </a:bodyPr>
          <a:lstStyle/>
          <a:p>
            <a:pPr indent="0" lvl="0" marL="0" marR="0" rtl="0" algn="l">
              <a:lnSpc>
                <a:spcPct val="115000"/>
              </a:lnSpc>
              <a:spcBef>
                <a:spcPts val="0"/>
              </a:spcBef>
              <a:spcAft>
                <a:spcPts val="0"/>
              </a:spcAft>
              <a:buNone/>
            </a:pPr>
            <a:r>
              <a:rPr b="0" i="0" lang="en-GB" sz="2400" u="none" cap="none" strike="noStrike">
                <a:solidFill>
                  <a:schemeClr val="dk1"/>
                </a:solidFill>
                <a:latin typeface="Calibri"/>
                <a:ea typeface="Calibri"/>
                <a:cs typeface="Calibri"/>
                <a:sym typeface="Calibri"/>
              </a:rPr>
              <a:t>“Hi Pete, what is the matter?” asked Anya</a:t>
            </a:r>
            <a:r>
              <a:rPr b="0" i="0" lang="en-GB" sz="2000" u="none" cap="none" strike="noStrike">
                <a:solidFill>
                  <a:schemeClr val="dk1"/>
                </a:solidFill>
                <a:latin typeface="Calibri"/>
                <a:ea typeface="Calibri"/>
                <a:cs typeface="Calibri"/>
                <a:sym typeface="Calibri"/>
              </a:rPr>
              <a:t>.</a:t>
            </a:r>
            <a:endParaRPr b="0" i="0" sz="2400" u="none" cap="none" strike="noStrike">
              <a:solidFill>
                <a:schemeClr val="dk1"/>
              </a:solidFill>
              <a:latin typeface="Calibri"/>
              <a:ea typeface="Calibri"/>
              <a:cs typeface="Calibri"/>
              <a:sym typeface="Calibri"/>
            </a:endParaRPr>
          </a:p>
          <a:p>
            <a:pPr indent="0" lvl="0" marL="0" marR="0" rtl="0" algn="l">
              <a:lnSpc>
                <a:spcPct val="115000"/>
              </a:lnSpc>
              <a:spcBef>
                <a:spcPts val="1000"/>
              </a:spcBef>
              <a:spcAft>
                <a:spcPts val="0"/>
              </a:spcAft>
              <a:buNone/>
            </a:pPr>
            <a:r>
              <a:t/>
            </a:r>
            <a:endParaRPr b="0" i="0" sz="2000" u="none" cap="none" strike="noStrike">
              <a:solidFill>
                <a:schemeClr val="dk1"/>
              </a:solidFill>
              <a:latin typeface="Calibri"/>
              <a:ea typeface="Calibri"/>
              <a:cs typeface="Calibri"/>
              <a:sym typeface="Calibri"/>
            </a:endParaRPr>
          </a:p>
        </p:txBody>
      </p:sp>
      <p:pic>
        <p:nvPicPr>
          <p:cNvPr id="111" name="Google Shape;111;p15"/>
          <p:cNvPicPr preferRelativeResize="0"/>
          <p:nvPr/>
        </p:nvPicPr>
        <p:blipFill rotWithShape="1">
          <a:blip r:embed="rId3">
            <a:alphaModFix/>
          </a:blip>
          <a:srcRect b="0" l="0" r="0" t="0"/>
          <a:stretch/>
        </p:blipFill>
        <p:spPr>
          <a:xfrm>
            <a:off x="5724128" y="853629"/>
            <a:ext cx="2614414" cy="3701717"/>
          </a:xfrm>
          <a:prstGeom prst="rect">
            <a:avLst/>
          </a:prstGeom>
          <a:noFill/>
          <a:ln>
            <a:noFill/>
          </a:ln>
        </p:spPr>
      </p:pic>
      <p:pic>
        <p:nvPicPr>
          <p:cNvPr id="112" name="Google Shape;112;p15"/>
          <p:cNvPicPr preferRelativeResize="0"/>
          <p:nvPr/>
        </p:nvPicPr>
        <p:blipFill rotWithShape="1">
          <a:blip r:embed="rId4">
            <a:alphaModFix/>
          </a:blip>
          <a:srcRect b="9080" l="24372" r="23062" t="26374"/>
          <a:stretch/>
        </p:blipFill>
        <p:spPr>
          <a:xfrm>
            <a:off x="1058665" y="3451174"/>
            <a:ext cx="2002044" cy="3087738"/>
          </a:xfrm>
          <a:prstGeom prst="rect">
            <a:avLst/>
          </a:prstGeom>
          <a:noFill/>
          <a:ln>
            <a:noFill/>
          </a:ln>
        </p:spPr>
      </p:pic>
    </p:spTree>
  </p:cSld>
  <p:clrMapOvr>
    <a:masterClrMapping/>
  </p:clrMapOvr>
</p:sld>
</file>

<file path=ppt/slides/slide4.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16" name="Shape 116"/>
        <p:cNvGrpSpPr/>
        <p:nvPr/>
      </p:nvGrpSpPr>
      <p:grpSpPr>
        <a:xfrm>
          <a:off x="0" y="0"/>
          <a:ext cx="0" cy="0"/>
          <a:chOff x="0" y="0"/>
          <a:chExt cx="0" cy="0"/>
        </a:xfrm>
      </p:grpSpPr>
      <p:pic>
        <p:nvPicPr>
          <p:cNvPr id="117" name="Google Shape;117;p16"/>
          <p:cNvPicPr preferRelativeResize="0"/>
          <p:nvPr/>
        </p:nvPicPr>
        <p:blipFill rotWithShape="1">
          <a:blip r:embed="rId3">
            <a:alphaModFix/>
          </a:blip>
          <a:srcRect b="41506" l="25155" r="28704" t="24517"/>
          <a:stretch/>
        </p:blipFill>
        <p:spPr>
          <a:xfrm>
            <a:off x="6742584" y="1614132"/>
            <a:ext cx="1944216" cy="1794661"/>
          </a:xfrm>
          <a:prstGeom prst="rect">
            <a:avLst/>
          </a:prstGeom>
          <a:noFill/>
          <a:ln>
            <a:noFill/>
          </a:ln>
        </p:spPr>
      </p:pic>
      <p:sp>
        <p:nvSpPr>
          <p:cNvPr id="118" name="Google Shape;118;p16"/>
          <p:cNvSpPr txBox="1"/>
          <p:nvPr>
            <p:ph type="ctrTitle"/>
          </p:nvPr>
        </p:nvSpPr>
        <p:spPr>
          <a:xfrm>
            <a:off x="179388" y="115888"/>
            <a:ext cx="8856662" cy="720725"/>
          </a:xfrm>
          <a:prstGeom prst="rect">
            <a:avLst/>
          </a:prstGeom>
          <a:noFill/>
          <a:ln>
            <a:noFill/>
          </a:ln>
        </p:spPr>
        <p:txBody>
          <a:bodyPr anchorCtr="0" anchor="ctr" bIns="45700" lIns="91425" spcFirstLastPara="1" rIns="91425" wrap="square" tIns="45700">
            <a:noAutofit/>
          </a:bodyPr>
          <a:lstStyle/>
          <a:p>
            <a:pPr indent="0" lvl="0" marL="0" rtl="0" algn="ctr">
              <a:spcBef>
                <a:spcPts val="0"/>
              </a:spcBef>
              <a:spcAft>
                <a:spcPts val="0"/>
              </a:spcAft>
              <a:buNone/>
            </a:pPr>
            <a:r>
              <a:rPr b="1" lang="en-GB" sz="2800"/>
              <a:t>Dewi’s Dream Team – Adventures in St. David’s Primary</a:t>
            </a:r>
            <a:endParaRPr/>
          </a:p>
        </p:txBody>
      </p:sp>
      <p:sp>
        <p:nvSpPr>
          <p:cNvPr id="119" name="Google Shape;119;p16"/>
          <p:cNvSpPr txBox="1"/>
          <p:nvPr>
            <p:ph idx="12" type="sldNum"/>
          </p:nvPr>
        </p:nvSpPr>
        <p:spPr>
          <a:xfrm>
            <a:off x="6553200" y="6356350"/>
            <a:ext cx="2133600" cy="365125"/>
          </a:xfrm>
          <a:prstGeom prst="rect">
            <a:avLst/>
          </a:prstGeom>
          <a:noFill/>
          <a:ln>
            <a:noFill/>
          </a:ln>
        </p:spPr>
        <p:txBody>
          <a:bodyPr anchorCtr="0" anchor="ctr" bIns="45700" lIns="91425" spcFirstLastPara="1" rIns="91425" wrap="square" tIns="45700">
            <a:noAutofit/>
          </a:bodyPr>
          <a:lstStyle/>
          <a:p>
            <a:pPr indent="0" lvl="0" marL="0" rtl="0" algn="r">
              <a:spcBef>
                <a:spcPts val="0"/>
              </a:spcBef>
              <a:spcAft>
                <a:spcPts val="0"/>
              </a:spcAft>
              <a:buNone/>
            </a:pPr>
            <a:r>
              <a:rPr lang="en-GB" sz="2400">
                <a:solidFill>
                  <a:schemeClr val="dk1"/>
                </a:solidFill>
              </a:rPr>
              <a:t>Page 3</a:t>
            </a:r>
            <a:endParaRPr/>
          </a:p>
        </p:txBody>
      </p:sp>
      <p:sp>
        <p:nvSpPr>
          <p:cNvPr id="120" name="Google Shape;120;p16"/>
          <p:cNvSpPr/>
          <p:nvPr/>
        </p:nvSpPr>
        <p:spPr>
          <a:xfrm>
            <a:off x="395536" y="932862"/>
            <a:ext cx="3456383" cy="2273443"/>
          </a:xfrm>
          <a:prstGeom prst="rect">
            <a:avLst/>
          </a:prstGeom>
          <a:noFill/>
          <a:ln>
            <a:noFill/>
          </a:ln>
        </p:spPr>
        <p:txBody>
          <a:bodyPr anchorCtr="0" anchor="t" bIns="45700" lIns="91425" spcFirstLastPara="1" rIns="91425" wrap="square" tIns="45700">
            <a:noAutofit/>
          </a:bodyPr>
          <a:lstStyle/>
          <a:p>
            <a:pPr indent="0" lvl="0" marL="0" marR="0" rtl="0" algn="l">
              <a:lnSpc>
                <a:spcPct val="115000"/>
              </a:lnSpc>
              <a:spcBef>
                <a:spcPts val="0"/>
              </a:spcBef>
              <a:spcAft>
                <a:spcPts val="0"/>
              </a:spcAft>
              <a:buNone/>
            </a:pPr>
            <a:r>
              <a:rPr b="0" i="0" lang="en-GB" sz="2000" u="none" cap="none" strike="noStrike">
                <a:solidFill>
                  <a:schemeClr val="dk1"/>
                </a:solidFill>
                <a:latin typeface="Calibri"/>
                <a:ea typeface="Calibri"/>
                <a:cs typeface="Calibri"/>
                <a:sym typeface="Calibri"/>
              </a:rPr>
              <a:t> </a:t>
            </a:r>
            <a:r>
              <a:rPr b="0" i="0" lang="en-GB" sz="2400" u="none" cap="none" strike="noStrike">
                <a:solidFill>
                  <a:schemeClr val="dk1"/>
                </a:solidFill>
                <a:latin typeface="Calibri"/>
                <a:ea typeface="Calibri"/>
                <a:cs typeface="Calibri"/>
                <a:sym typeface="Calibri"/>
              </a:rPr>
              <a:t>“I am never going to win anything on prize day” replied Pete sadly. “ I never win anything!”</a:t>
            </a:r>
            <a:endParaRPr/>
          </a:p>
          <a:p>
            <a:pPr indent="0" lvl="0" marL="0" marR="0" rtl="0" algn="l">
              <a:lnSpc>
                <a:spcPct val="115000"/>
              </a:lnSpc>
              <a:spcBef>
                <a:spcPts val="1000"/>
              </a:spcBef>
              <a:spcAft>
                <a:spcPts val="0"/>
              </a:spcAft>
              <a:buNone/>
            </a:pPr>
            <a:r>
              <a:t/>
            </a:r>
            <a:endParaRPr b="0" i="0" sz="2000" u="none" cap="none" strike="noStrike">
              <a:solidFill>
                <a:schemeClr val="dk1"/>
              </a:solidFill>
              <a:latin typeface="Calibri"/>
              <a:ea typeface="Calibri"/>
              <a:cs typeface="Calibri"/>
              <a:sym typeface="Calibri"/>
            </a:endParaRPr>
          </a:p>
        </p:txBody>
      </p:sp>
      <p:sp>
        <p:nvSpPr>
          <p:cNvPr id="121" name="Google Shape;121;p16"/>
          <p:cNvSpPr/>
          <p:nvPr/>
        </p:nvSpPr>
        <p:spPr>
          <a:xfrm>
            <a:off x="4034517" y="965976"/>
            <a:ext cx="2866583" cy="1944216"/>
          </a:xfrm>
          <a:prstGeom prst="wedgeRoundRectCallout">
            <a:avLst>
              <a:gd fmla="val 75893" name="adj1"/>
              <a:gd fmla="val 52612" name="adj2"/>
              <a:gd fmla="val 16667" name="adj3"/>
            </a:avLst>
          </a:prstGeom>
          <a:solidFill>
            <a:srgbClr val="FFFF00"/>
          </a:solidFill>
          <a:ln cap="flat" cmpd="sng" w="25400">
            <a:solidFill>
              <a:srgbClr val="395E89"/>
            </a:solidFill>
            <a:prstDash val="solid"/>
            <a:round/>
            <a:headEnd len="sm" w="sm" type="none"/>
            <a:tailEnd len="sm" w="sm" type="none"/>
          </a:ln>
        </p:spPr>
        <p:txBody>
          <a:bodyPr anchorCtr="0" anchor="ctr" bIns="45700" lIns="91425" spcFirstLastPara="1" rIns="91425" wrap="square" tIns="45700">
            <a:noAutofit/>
          </a:bodyPr>
          <a:lstStyle/>
          <a:p>
            <a:pPr indent="0" lvl="0" marL="0" marR="0" rtl="0" algn="ctr">
              <a:spcBef>
                <a:spcPts val="0"/>
              </a:spcBef>
              <a:spcAft>
                <a:spcPts val="0"/>
              </a:spcAft>
              <a:buNone/>
            </a:pPr>
            <a:r>
              <a:rPr b="0" i="0" lang="en-GB" sz="3600" u="none" cap="none" strike="noStrike">
                <a:solidFill>
                  <a:schemeClr val="dk1"/>
                </a:solidFill>
                <a:latin typeface="Arial"/>
                <a:ea typeface="Arial"/>
                <a:cs typeface="Arial"/>
                <a:sym typeface="Arial"/>
              </a:rPr>
              <a:t>But you are great at </a:t>
            </a:r>
            <a:r>
              <a:rPr lang="en-GB" sz="3600">
                <a:solidFill>
                  <a:schemeClr val="dk1"/>
                </a:solidFill>
              </a:rPr>
              <a:t>art</a:t>
            </a:r>
            <a:r>
              <a:rPr b="0" i="0" lang="en-GB" sz="3600" u="none" cap="none" strike="noStrike">
                <a:solidFill>
                  <a:schemeClr val="dk1"/>
                </a:solidFill>
                <a:latin typeface="Arial"/>
                <a:ea typeface="Arial"/>
                <a:cs typeface="Arial"/>
                <a:sym typeface="Arial"/>
              </a:rPr>
              <a:t>!</a:t>
            </a:r>
            <a:endParaRPr b="0" i="0" sz="3600" u="none" cap="none" strike="noStrike">
              <a:solidFill>
                <a:schemeClr val="dk1"/>
              </a:solidFill>
              <a:latin typeface="Arial"/>
              <a:ea typeface="Arial"/>
              <a:cs typeface="Arial"/>
              <a:sym typeface="Arial"/>
            </a:endParaRPr>
          </a:p>
        </p:txBody>
      </p:sp>
      <p:sp>
        <p:nvSpPr>
          <p:cNvPr id="122" name="Google Shape;122;p16"/>
          <p:cNvSpPr/>
          <p:nvPr/>
        </p:nvSpPr>
        <p:spPr>
          <a:xfrm>
            <a:off x="4587131" y="3774576"/>
            <a:ext cx="3912068" cy="2215991"/>
          </a:xfrm>
          <a:prstGeom prst="rect">
            <a:avLst/>
          </a:prstGeom>
          <a:noFill/>
          <a:ln>
            <a:noFill/>
          </a:ln>
        </p:spPr>
        <p:txBody>
          <a:bodyPr anchorCtr="0" anchor="t" bIns="45700" lIns="91425" spcFirstLastPara="1" rIns="91425" wrap="square" tIns="45700">
            <a:noAutofit/>
          </a:bodyPr>
          <a:lstStyle/>
          <a:p>
            <a:pPr indent="0" lvl="0" marL="0" marR="0" rtl="0" algn="l">
              <a:lnSpc>
                <a:spcPct val="115000"/>
              </a:lnSpc>
              <a:spcBef>
                <a:spcPts val="0"/>
              </a:spcBef>
              <a:spcAft>
                <a:spcPts val="0"/>
              </a:spcAft>
              <a:buNone/>
            </a:pPr>
            <a:r>
              <a:rPr b="0" i="0" lang="en-GB" sz="2400" u="none" cap="none" strike="noStrike">
                <a:solidFill>
                  <a:schemeClr val="dk1"/>
                </a:solidFill>
                <a:latin typeface="Calibri"/>
                <a:ea typeface="Calibri"/>
                <a:cs typeface="Calibri"/>
                <a:sym typeface="Calibri"/>
              </a:rPr>
              <a:t>“ But what about</a:t>
            </a:r>
            <a:r>
              <a:rPr lang="en-GB" sz="2400">
                <a:solidFill>
                  <a:schemeClr val="dk1"/>
                </a:solidFill>
                <a:latin typeface="Calibri"/>
                <a:ea typeface="Calibri"/>
                <a:cs typeface="Calibri"/>
                <a:sym typeface="Calibri"/>
              </a:rPr>
              <a:t> your Christmas card</a:t>
            </a:r>
            <a:r>
              <a:rPr b="0" i="0" lang="en-GB" sz="2400" u="none" cap="none" strike="noStrike">
                <a:solidFill>
                  <a:schemeClr val="dk1"/>
                </a:solidFill>
                <a:latin typeface="Calibri"/>
                <a:ea typeface="Calibri"/>
                <a:cs typeface="Calibri"/>
                <a:sym typeface="Calibri"/>
              </a:rPr>
              <a:t>?” </a:t>
            </a:r>
            <a:r>
              <a:rPr lang="en-GB" sz="2400">
                <a:solidFill>
                  <a:schemeClr val="dk1"/>
                </a:solidFill>
                <a:latin typeface="Calibri"/>
                <a:ea typeface="Calibri"/>
                <a:cs typeface="Calibri"/>
                <a:sym typeface="Calibri"/>
              </a:rPr>
              <a:t>asked</a:t>
            </a:r>
            <a:r>
              <a:rPr b="0" i="0" lang="en-GB" sz="2400" u="none" cap="none" strike="noStrike">
                <a:solidFill>
                  <a:schemeClr val="dk1"/>
                </a:solidFill>
                <a:latin typeface="Calibri"/>
                <a:ea typeface="Calibri"/>
                <a:cs typeface="Calibri"/>
                <a:sym typeface="Calibri"/>
              </a:rPr>
              <a:t> Aled. “ </a:t>
            </a:r>
            <a:r>
              <a:rPr lang="en-GB" sz="2400">
                <a:solidFill>
                  <a:schemeClr val="dk1"/>
                </a:solidFill>
                <a:latin typeface="Calibri"/>
                <a:ea typeface="Calibri"/>
                <a:cs typeface="Calibri"/>
                <a:sym typeface="Calibri"/>
              </a:rPr>
              <a:t>The other classes were talking about it for ages, It was so big!!</a:t>
            </a:r>
            <a:r>
              <a:rPr b="0" i="0" lang="en-GB" sz="2400" u="none" cap="none" strike="noStrike">
                <a:solidFill>
                  <a:schemeClr val="dk1"/>
                </a:solidFill>
                <a:latin typeface="Calibri"/>
                <a:ea typeface="Calibri"/>
                <a:cs typeface="Calibri"/>
                <a:sym typeface="Calibri"/>
              </a:rPr>
              <a:t>” </a:t>
            </a:r>
            <a:endParaRPr b="0" i="0" sz="2400" u="none" cap="none" strike="noStrike">
              <a:solidFill>
                <a:schemeClr val="dk1"/>
              </a:solidFill>
              <a:latin typeface="Calibri"/>
              <a:ea typeface="Calibri"/>
              <a:cs typeface="Calibri"/>
              <a:sym typeface="Calibri"/>
            </a:endParaRPr>
          </a:p>
        </p:txBody>
      </p:sp>
      <p:pic>
        <p:nvPicPr>
          <p:cNvPr id="123" name="Google Shape;123;p16"/>
          <p:cNvPicPr preferRelativeResize="0"/>
          <p:nvPr/>
        </p:nvPicPr>
        <p:blipFill rotWithShape="1">
          <a:blip r:embed="rId4">
            <a:alphaModFix/>
          </a:blip>
          <a:srcRect b="0" l="0" r="0" t="0"/>
          <a:stretch/>
        </p:blipFill>
        <p:spPr>
          <a:xfrm rot="933297">
            <a:off x="580368" y="3201291"/>
            <a:ext cx="3702745" cy="2773186"/>
          </a:xfrm>
          <a:prstGeom prst="rect">
            <a:avLst/>
          </a:prstGeom>
          <a:noFill/>
          <a:ln>
            <a:noFill/>
          </a:ln>
        </p:spPr>
      </p:pic>
    </p:spTree>
  </p:cSld>
  <p:clrMapOvr>
    <a:masterClrMapping/>
  </p:clrMapOvr>
</p:sld>
</file>

<file path=ppt/slides/slide5.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27" name="Shape 127"/>
        <p:cNvGrpSpPr/>
        <p:nvPr/>
      </p:nvGrpSpPr>
      <p:grpSpPr>
        <a:xfrm>
          <a:off x="0" y="0"/>
          <a:ext cx="0" cy="0"/>
          <a:chOff x="0" y="0"/>
          <a:chExt cx="0" cy="0"/>
        </a:xfrm>
      </p:grpSpPr>
      <p:sp>
        <p:nvSpPr>
          <p:cNvPr id="128" name="Google Shape;128;p17"/>
          <p:cNvSpPr txBox="1"/>
          <p:nvPr>
            <p:ph type="ctrTitle"/>
          </p:nvPr>
        </p:nvSpPr>
        <p:spPr>
          <a:xfrm>
            <a:off x="179388" y="115888"/>
            <a:ext cx="8856662" cy="720725"/>
          </a:xfrm>
          <a:prstGeom prst="rect">
            <a:avLst/>
          </a:prstGeom>
          <a:noFill/>
          <a:ln>
            <a:noFill/>
          </a:ln>
        </p:spPr>
        <p:txBody>
          <a:bodyPr anchorCtr="0" anchor="ctr" bIns="45700" lIns="91425" spcFirstLastPara="1" rIns="91425" wrap="square" tIns="45700">
            <a:noAutofit/>
          </a:bodyPr>
          <a:lstStyle/>
          <a:p>
            <a:pPr indent="0" lvl="0" marL="0" rtl="0" algn="ctr">
              <a:spcBef>
                <a:spcPts val="0"/>
              </a:spcBef>
              <a:spcAft>
                <a:spcPts val="0"/>
              </a:spcAft>
              <a:buNone/>
            </a:pPr>
            <a:r>
              <a:rPr b="1" lang="en-GB" sz="2800"/>
              <a:t>Dewi’s Dream Team – Adventures in St. David’s Primary</a:t>
            </a:r>
            <a:endParaRPr/>
          </a:p>
        </p:txBody>
      </p:sp>
      <p:sp>
        <p:nvSpPr>
          <p:cNvPr id="129" name="Google Shape;129;p17"/>
          <p:cNvSpPr txBox="1"/>
          <p:nvPr>
            <p:ph idx="12" type="sldNum"/>
          </p:nvPr>
        </p:nvSpPr>
        <p:spPr>
          <a:xfrm>
            <a:off x="6553200" y="6356350"/>
            <a:ext cx="2133600" cy="365125"/>
          </a:xfrm>
          <a:prstGeom prst="rect">
            <a:avLst/>
          </a:prstGeom>
          <a:noFill/>
          <a:ln>
            <a:noFill/>
          </a:ln>
        </p:spPr>
        <p:txBody>
          <a:bodyPr anchorCtr="0" anchor="ctr" bIns="45700" lIns="91425" spcFirstLastPara="1" rIns="91425" wrap="square" tIns="45700">
            <a:noAutofit/>
          </a:bodyPr>
          <a:lstStyle/>
          <a:p>
            <a:pPr indent="0" lvl="0" marL="0" rtl="0" algn="r">
              <a:spcBef>
                <a:spcPts val="0"/>
              </a:spcBef>
              <a:spcAft>
                <a:spcPts val="0"/>
              </a:spcAft>
              <a:buNone/>
            </a:pPr>
            <a:r>
              <a:rPr b="1" lang="en-GB" sz="2400">
                <a:solidFill>
                  <a:schemeClr val="dk1"/>
                </a:solidFill>
              </a:rPr>
              <a:t>Page 4</a:t>
            </a:r>
            <a:endParaRPr/>
          </a:p>
        </p:txBody>
      </p:sp>
      <p:sp>
        <p:nvSpPr>
          <p:cNvPr id="130" name="Google Shape;130;p17"/>
          <p:cNvSpPr/>
          <p:nvPr/>
        </p:nvSpPr>
        <p:spPr>
          <a:xfrm>
            <a:off x="635224" y="1241991"/>
            <a:ext cx="4368824" cy="1569660"/>
          </a:xfrm>
          <a:prstGeom prst="rect">
            <a:avLst/>
          </a:prstGeom>
          <a:noFill/>
          <a:ln>
            <a:noFill/>
          </a:ln>
        </p:spPr>
        <p:txBody>
          <a:bodyPr anchorCtr="0" anchor="t" bIns="45700" lIns="91425" spcFirstLastPara="1" rIns="91425" wrap="square" tIns="45700">
            <a:noAutofit/>
          </a:bodyPr>
          <a:lstStyle/>
          <a:p>
            <a:pPr indent="0" lvl="0" marL="0" marR="0" rtl="0" algn="l">
              <a:spcBef>
                <a:spcPts val="0"/>
              </a:spcBef>
              <a:spcAft>
                <a:spcPts val="0"/>
              </a:spcAft>
              <a:buNone/>
            </a:pPr>
            <a:r>
              <a:rPr b="0" i="0" lang="en-GB" sz="2400" u="none" cap="none" strike="noStrike">
                <a:solidFill>
                  <a:schemeClr val="dk1"/>
                </a:solidFill>
                <a:latin typeface="Calibri"/>
                <a:ea typeface="Calibri"/>
                <a:cs typeface="Calibri"/>
                <a:sym typeface="Calibri"/>
              </a:rPr>
              <a:t>Anya agreed. “ Yes. You are sure to win the </a:t>
            </a:r>
            <a:r>
              <a:rPr lang="en-GB" sz="2400">
                <a:solidFill>
                  <a:schemeClr val="dk1"/>
                </a:solidFill>
                <a:latin typeface="Calibri"/>
                <a:ea typeface="Calibri"/>
                <a:cs typeface="Calibri"/>
                <a:sym typeface="Calibri"/>
              </a:rPr>
              <a:t>Art</a:t>
            </a:r>
            <a:r>
              <a:rPr b="0" i="0" lang="en-GB" sz="2400" u="none" cap="none" strike="noStrike">
                <a:solidFill>
                  <a:schemeClr val="dk1"/>
                </a:solidFill>
                <a:latin typeface="Calibri"/>
                <a:ea typeface="Calibri"/>
                <a:cs typeface="Calibri"/>
                <a:sym typeface="Calibri"/>
              </a:rPr>
              <a:t> Award.”</a:t>
            </a:r>
            <a:endParaRPr/>
          </a:p>
          <a:p>
            <a:pPr indent="0" lvl="0" marL="0" marR="0" rtl="0" algn="l">
              <a:spcBef>
                <a:spcPts val="0"/>
              </a:spcBef>
              <a:spcAft>
                <a:spcPts val="0"/>
              </a:spcAft>
              <a:buNone/>
            </a:pPr>
            <a:r>
              <a:t/>
            </a:r>
            <a:endParaRPr sz="2400">
              <a:solidFill>
                <a:schemeClr val="dk1"/>
              </a:solidFill>
              <a:latin typeface="Calibri"/>
              <a:ea typeface="Calibri"/>
              <a:cs typeface="Calibri"/>
              <a:sym typeface="Calibri"/>
            </a:endParaRPr>
          </a:p>
          <a:p>
            <a:pPr indent="0" lvl="0" marL="0" marR="0" rtl="0" algn="l">
              <a:spcBef>
                <a:spcPts val="0"/>
              </a:spcBef>
              <a:spcAft>
                <a:spcPts val="0"/>
              </a:spcAft>
              <a:buNone/>
            </a:pPr>
            <a:r>
              <a:t/>
            </a:r>
            <a:endParaRPr sz="2400">
              <a:solidFill>
                <a:schemeClr val="dk1"/>
              </a:solidFill>
              <a:latin typeface="Calibri"/>
              <a:ea typeface="Calibri"/>
              <a:cs typeface="Calibri"/>
              <a:sym typeface="Calibri"/>
            </a:endParaRPr>
          </a:p>
        </p:txBody>
      </p:sp>
      <p:sp>
        <p:nvSpPr>
          <p:cNvPr id="131" name="Google Shape;131;p17"/>
          <p:cNvSpPr/>
          <p:nvPr/>
        </p:nvSpPr>
        <p:spPr>
          <a:xfrm>
            <a:off x="5004048" y="3140968"/>
            <a:ext cx="3491880" cy="1938992"/>
          </a:xfrm>
          <a:prstGeom prst="rect">
            <a:avLst/>
          </a:prstGeom>
          <a:noFill/>
          <a:ln>
            <a:noFill/>
          </a:ln>
        </p:spPr>
        <p:txBody>
          <a:bodyPr anchorCtr="0" anchor="t" bIns="45700" lIns="91425" spcFirstLastPara="1" rIns="91425" wrap="square" tIns="45700">
            <a:noAutofit/>
          </a:bodyPr>
          <a:lstStyle/>
          <a:p>
            <a:pPr indent="0" lvl="0" marL="0" marR="0" rtl="0" algn="l">
              <a:spcBef>
                <a:spcPts val="0"/>
              </a:spcBef>
              <a:spcAft>
                <a:spcPts val="0"/>
              </a:spcAft>
              <a:buNone/>
            </a:pPr>
            <a:r>
              <a:rPr lang="en-GB" sz="2400">
                <a:solidFill>
                  <a:schemeClr val="dk1"/>
                </a:solidFill>
                <a:latin typeface="Calibri"/>
                <a:ea typeface="Calibri"/>
                <a:cs typeface="Calibri"/>
                <a:sym typeface="Calibri"/>
              </a:rPr>
              <a:t>“Do you think so?” asked Pete happily. He grinned and went away feeling much better. The twins smiled at each other.</a:t>
            </a:r>
            <a:endParaRPr sz="1800">
              <a:solidFill>
                <a:schemeClr val="dk1"/>
              </a:solidFill>
              <a:latin typeface="Calibri"/>
              <a:ea typeface="Calibri"/>
              <a:cs typeface="Calibri"/>
              <a:sym typeface="Calibri"/>
            </a:endParaRPr>
          </a:p>
        </p:txBody>
      </p:sp>
      <p:pic>
        <p:nvPicPr>
          <p:cNvPr id="132" name="Google Shape;132;p17"/>
          <p:cNvPicPr preferRelativeResize="0"/>
          <p:nvPr/>
        </p:nvPicPr>
        <p:blipFill rotWithShape="1">
          <a:blip r:embed="rId3">
            <a:alphaModFix/>
          </a:blip>
          <a:srcRect b="10324" l="18763" r="13424" t="18403"/>
          <a:stretch/>
        </p:blipFill>
        <p:spPr>
          <a:xfrm>
            <a:off x="971600" y="2492896"/>
            <a:ext cx="3489586" cy="3618830"/>
          </a:xfrm>
          <a:prstGeom prst="rect">
            <a:avLst/>
          </a:prstGeom>
          <a:noFill/>
          <a:ln>
            <a:noFill/>
          </a:ln>
        </p:spPr>
      </p:pic>
    </p:spTree>
  </p:cSld>
  <p:clrMapOvr>
    <a:masterClrMapping/>
  </p:clrMapOvr>
</p:sld>
</file>

<file path=ppt/slides/slide6.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36" name="Shape 136"/>
        <p:cNvGrpSpPr/>
        <p:nvPr/>
      </p:nvGrpSpPr>
      <p:grpSpPr>
        <a:xfrm>
          <a:off x="0" y="0"/>
          <a:ext cx="0" cy="0"/>
          <a:chOff x="0" y="0"/>
          <a:chExt cx="0" cy="0"/>
        </a:xfrm>
      </p:grpSpPr>
      <p:sp>
        <p:nvSpPr>
          <p:cNvPr id="137" name="Google Shape;137;p18"/>
          <p:cNvSpPr txBox="1"/>
          <p:nvPr>
            <p:ph type="ctrTitle"/>
          </p:nvPr>
        </p:nvSpPr>
        <p:spPr>
          <a:xfrm>
            <a:off x="179388" y="115888"/>
            <a:ext cx="8856662" cy="720725"/>
          </a:xfrm>
          <a:prstGeom prst="rect">
            <a:avLst/>
          </a:prstGeom>
          <a:noFill/>
          <a:ln>
            <a:noFill/>
          </a:ln>
        </p:spPr>
        <p:txBody>
          <a:bodyPr anchorCtr="0" anchor="ctr" bIns="45700" lIns="91425" spcFirstLastPara="1" rIns="91425" wrap="square" tIns="45700">
            <a:noAutofit/>
          </a:bodyPr>
          <a:lstStyle/>
          <a:p>
            <a:pPr indent="0" lvl="0" marL="0" rtl="0" algn="ctr">
              <a:spcBef>
                <a:spcPts val="0"/>
              </a:spcBef>
              <a:spcAft>
                <a:spcPts val="0"/>
              </a:spcAft>
              <a:buNone/>
            </a:pPr>
            <a:r>
              <a:rPr b="1" lang="en-GB" sz="2800"/>
              <a:t>Dewi’s Dream Team – Adventures in St. David’s Primary</a:t>
            </a:r>
            <a:endParaRPr/>
          </a:p>
        </p:txBody>
      </p:sp>
      <p:sp>
        <p:nvSpPr>
          <p:cNvPr id="138" name="Google Shape;138;p18"/>
          <p:cNvSpPr txBox="1"/>
          <p:nvPr>
            <p:ph idx="12" type="sldNum"/>
          </p:nvPr>
        </p:nvSpPr>
        <p:spPr>
          <a:xfrm>
            <a:off x="6553200" y="6356350"/>
            <a:ext cx="2133600" cy="365125"/>
          </a:xfrm>
          <a:prstGeom prst="rect">
            <a:avLst/>
          </a:prstGeom>
          <a:noFill/>
          <a:ln>
            <a:noFill/>
          </a:ln>
        </p:spPr>
        <p:txBody>
          <a:bodyPr anchorCtr="0" anchor="ctr" bIns="45700" lIns="91425" spcFirstLastPara="1" rIns="91425" wrap="square" tIns="45700">
            <a:noAutofit/>
          </a:bodyPr>
          <a:lstStyle/>
          <a:p>
            <a:pPr indent="0" lvl="0" marL="0" rtl="0" algn="r">
              <a:spcBef>
                <a:spcPts val="0"/>
              </a:spcBef>
              <a:spcAft>
                <a:spcPts val="0"/>
              </a:spcAft>
              <a:buNone/>
            </a:pPr>
            <a:r>
              <a:rPr b="1" lang="en-GB" sz="2400">
                <a:solidFill>
                  <a:schemeClr val="dk1"/>
                </a:solidFill>
              </a:rPr>
              <a:t>Page 6</a:t>
            </a:r>
            <a:endParaRPr/>
          </a:p>
        </p:txBody>
      </p:sp>
      <p:sp>
        <p:nvSpPr>
          <p:cNvPr id="139" name="Google Shape;139;p18"/>
          <p:cNvSpPr/>
          <p:nvPr/>
        </p:nvSpPr>
        <p:spPr>
          <a:xfrm>
            <a:off x="539552" y="1249156"/>
            <a:ext cx="2592288" cy="3046988"/>
          </a:xfrm>
          <a:prstGeom prst="rect">
            <a:avLst/>
          </a:prstGeom>
          <a:noFill/>
          <a:ln>
            <a:noFill/>
          </a:ln>
        </p:spPr>
        <p:txBody>
          <a:bodyPr anchorCtr="0" anchor="t" bIns="45700" lIns="91425" spcFirstLastPara="1" rIns="91425" wrap="square" tIns="45700">
            <a:noAutofit/>
          </a:bodyPr>
          <a:lstStyle/>
          <a:p>
            <a:pPr indent="0" lvl="0" marL="0" marR="0" rtl="0" algn="l">
              <a:spcBef>
                <a:spcPts val="0"/>
              </a:spcBef>
              <a:spcAft>
                <a:spcPts val="0"/>
              </a:spcAft>
              <a:buNone/>
            </a:pPr>
            <a:r>
              <a:rPr lang="en-GB" sz="2400">
                <a:solidFill>
                  <a:schemeClr val="dk1"/>
                </a:solidFill>
                <a:latin typeface="Calibri"/>
                <a:ea typeface="Calibri"/>
                <a:cs typeface="Calibri"/>
                <a:sym typeface="Calibri"/>
              </a:rPr>
              <a:t>The next playtime, Aled and Anya saw Cate by herself on the playground. She looked as if she had been crying.</a:t>
            </a:r>
            <a:endParaRPr sz="2400">
              <a:solidFill>
                <a:schemeClr val="dk1"/>
              </a:solidFill>
              <a:latin typeface="Calibri"/>
              <a:ea typeface="Calibri"/>
              <a:cs typeface="Calibri"/>
              <a:sym typeface="Calibri"/>
            </a:endParaRPr>
          </a:p>
          <a:p>
            <a:pPr indent="0" lvl="0" marL="0" marR="0" rtl="0" algn="l">
              <a:spcBef>
                <a:spcPts val="0"/>
              </a:spcBef>
              <a:spcAft>
                <a:spcPts val="0"/>
              </a:spcAft>
              <a:buNone/>
            </a:pPr>
            <a:r>
              <a:t/>
            </a:r>
            <a:endParaRPr sz="2400">
              <a:solidFill>
                <a:schemeClr val="dk1"/>
              </a:solidFill>
              <a:latin typeface="Calibri"/>
              <a:ea typeface="Calibri"/>
              <a:cs typeface="Calibri"/>
              <a:sym typeface="Calibri"/>
            </a:endParaRPr>
          </a:p>
        </p:txBody>
      </p:sp>
      <p:sp>
        <p:nvSpPr>
          <p:cNvPr id="140" name="Google Shape;140;p18"/>
          <p:cNvSpPr/>
          <p:nvPr/>
        </p:nvSpPr>
        <p:spPr>
          <a:xfrm>
            <a:off x="4067944" y="5147412"/>
            <a:ext cx="6408712" cy="461665"/>
          </a:xfrm>
          <a:prstGeom prst="rect">
            <a:avLst/>
          </a:prstGeom>
          <a:noFill/>
          <a:ln>
            <a:noFill/>
          </a:ln>
        </p:spPr>
        <p:txBody>
          <a:bodyPr anchorCtr="0" anchor="t" bIns="45700" lIns="91425" spcFirstLastPara="1" rIns="91425" wrap="square" tIns="45700">
            <a:noAutofit/>
          </a:bodyPr>
          <a:lstStyle/>
          <a:p>
            <a:pPr indent="0" lvl="0" marL="0" marR="0" rtl="0" algn="l">
              <a:spcBef>
                <a:spcPts val="0"/>
              </a:spcBef>
              <a:spcAft>
                <a:spcPts val="0"/>
              </a:spcAft>
              <a:buNone/>
            </a:pPr>
            <a:r>
              <a:rPr lang="en-GB" sz="2400">
                <a:solidFill>
                  <a:schemeClr val="dk1"/>
                </a:solidFill>
                <a:latin typeface="Calibri"/>
                <a:ea typeface="Calibri"/>
                <a:cs typeface="Calibri"/>
                <a:sym typeface="Calibri"/>
              </a:rPr>
              <a:t>“What is the matter?” asked Aled.</a:t>
            </a:r>
            <a:endParaRPr sz="1800">
              <a:solidFill>
                <a:schemeClr val="dk1"/>
              </a:solidFill>
              <a:latin typeface="Arial"/>
              <a:ea typeface="Arial"/>
              <a:cs typeface="Arial"/>
              <a:sym typeface="Arial"/>
            </a:endParaRPr>
          </a:p>
        </p:txBody>
      </p:sp>
      <p:pic>
        <p:nvPicPr>
          <p:cNvPr id="141" name="Google Shape;141;p18"/>
          <p:cNvPicPr preferRelativeResize="0"/>
          <p:nvPr/>
        </p:nvPicPr>
        <p:blipFill rotWithShape="1">
          <a:blip r:embed="rId3">
            <a:alphaModFix/>
          </a:blip>
          <a:srcRect b="2902" l="7451" r="8914" t="10829"/>
          <a:stretch/>
        </p:blipFill>
        <p:spPr>
          <a:xfrm>
            <a:off x="3718248" y="1256400"/>
            <a:ext cx="4968552" cy="3702058"/>
          </a:xfrm>
          <a:prstGeom prst="rect">
            <a:avLst/>
          </a:prstGeom>
          <a:noFill/>
          <a:ln>
            <a:noFill/>
          </a:ln>
        </p:spPr>
      </p:pic>
    </p:spTree>
  </p:cSld>
  <p:clrMapOvr>
    <a:masterClrMapping/>
  </p:clrMapOvr>
</p:sld>
</file>

<file path=ppt/slides/slide7.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45" name="Shape 145"/>
        <p:cNvGrpSpPr/>
        <p:nvPr/>
      </p:nvGrpSpPr>
      <p:grpSpPr>
        <a:xfrm>
          <a:off x="0" y="0"/>
          <a:ext cx="0" cy="0"/>
          <a:chOff x="0" y="0"/>
          <a:chExt cx="0" cy="0"/>
        </a:xfrm>
      </p:grpSpPr>
      <p:sp>
        <p:nvSpPr>
          <p:cNvPr id="146" name="Google Shape;146;p19"/>
          <p:cNvSpPr txBox="1"/>
          <p:nvPr>
            <p:ph type="ctrTitle"/>
          </p:nvPr>
        </p:nvSpPr>
        <p:spPr>
          <a:xfrm>
            <a:off x="179388" y="115888"/>
            <a:ext cx="8856662" cy="720725"/>
          </a:xfrm>
          <a:prstGeom prst="rect">
            <a:avLst/>
          </a:prstGeom>
          <a:noFill/>
          <a:ln>
            <a:noFill/>
          </a:ln>
        </p:spPr>
        <p:txBody>
          <a:bodyPr anchorCtr="0" anchor="ctr" bIns="45700" lIns="91425" spcFirstLastPara="1" rIns="91425" wrap="square" tIns="45700">
            <a:noAutofit/>
          </a:bodyPr>
          <a:lstStyle/>
          <a:p>
            <a:pPr indent="0" lvl="0" marL="0" rtl="0" algn="ctr">
              <a:spcBef>
                <a:spcPts val="0"/>
              </a:spcBef>
              <a:spcAft>
                <a:spcPts val="0"/>
              </a:spcAft>
              <a:buNone/>
            </a:pPr>
            <a:r>
              <a:rPr b="1" lang="en-GB" sz="2800"/>
              <a:t>Dewi’s Dream Team – Adventures in St. David’s Primary</a:t>
            </a:r>
            <a:endParaRPr/>
          </a:p>
        </p:txBody>
      </p:sp>
      <p:sp>
        <p:nvSpPr>
          <p:cNvPr id="147" name="Google Shape;147;p19"/>
          <p:cNvSpPr txBox="1"/>
          <p:nvPr>
            <p:ph idx="12" type="sldNum"/>
          </p:nvPr>
        </p:nvSpPr>
        <p:spPr>
          <a:xfrm>
            <a:off x="6553200" y="6356350"/>
            <a:ext cx="2133600" cy="365125"/>
          </a:xfrm>
          <a:prstGeom prst="rect">
            <a:avLst/>
          </a:prstGeom>
          <a:noFill/>
          <a:ln>
            <a:noFill/>
          </a:ln>
        </p:spPr>
        <p:txBody>
          <a:bodyPr anchorCtr="0" anchor="ctr" bIns="45700" lIns="91425" spcFirstLastPara="1" rIns="91425" wrap="square" tIns="45700">
            <a:noAutofit/>
          </a:bodyPr>
          <a:lstStyle/>
          <a:p>
            <a:pPr indent="0" lvl="0" marL="0" rtl="0" algn="r">
              <a:spcBef>
                <a:spcPts val="0"/>
              </a:spcBef>
              <a:spcAft>
                <a:spcPts val="0"/>
              </a:spcAft>
              <a:buNone/>
            </a:pPr>
            <a:r>
              <a:rPr lang="en-GB" sz="2400">
                <a:solidFill>
                  <a:schemeClr val="dk1"/>
                </a:solidFill>
              </a:rPr>
              <a:t>Page 5</a:t>
            </a:r>
            <a:endParaRPr/>
          </a:p>
        </p:txBody>
      </p:sp>
      <p:sp>
        <p:nvSpPr>
          <p:cNvPr id="148" name="Google Shape;148;p19"/>
          <p:cNvSpPr/>
          <p:nvPr/>
        </p:nvSpPr>
        <p:spPr>
          <a:xfrm>
            <a:off x="298373" y="744240"/>
            <a:ext cx="4572000" cy="2677656"/>
          </a:xfrm>
          <a:prstGeom prst="rect">
            <a:avLst/>
          </a:prstGeom>
          <a:noFill/>
          <a:ln>
            <a:noFill/>
          </a:ln>
        </p:spPr>
        <p:txBody>
          <a:bodyPr anchorCtr="0" anchor="t" bIns="45700" lIns="91425" spcFirstLastPara="1" rIns="91425" wrap="square" tIns="45700">
            <a:noAutofit/>
          </a:bodyPr>
          <a:lstStyle/>
          <a:p>
            <a:pPr indent="0" lvl="0" marL="0" marR="0" rtl="0" algn="l">
              <a:spcBef>
                <a:spcPts val="0"/>
              </a:spcBef>
              <a:spcAft>
                <a:spcPts val="0"/>
              </a:spcAft>
              <a:buNone/>
            </a:pPr>
            <a:r>
              <a:rPr lang="en-GB" sz="2400">
                <a:solidFill>
                  <a:schemeClr val="dk1"/>
                </a:solidFill>
                <a:latin typeface="Calibri"/>
                <a:ea typeface="Calibri"/>
                <a:cs typeface="Calibri"/>
                <a:sym typeface="Calibri"/>
              </a:rPr>
              <a:t>Cate sighed. “I am sad about Prize Day. I never win anything. I bet I don’t get anything. Everyone is better than me.” </a:t>
            </a:r>
            <a:endParaRPr/>
          </a:p>
          <a:p>
            <a:pPr indent="0" lvl="0" marL="0" marR="0" rtl="0" algn="l">
              <a:spcBef>
                <a:spcPts val="0"/>
              </a:spcBef>
              <a:spcAft>
                <a:spcPts val="0"/>
              </a:spcAft>
              <a:buNone/>
            </a:pPr>
            <a:r>
              <a:t/>
            </a:r>
            <a:endParaRPr sz="2400">
              <a:solidFill>
                <a:schemeClr val="dk1"/>
              </a:solidFill>
              <a:latin typeface="Calibri"/>
              <a:ea typeface="Calibri"/>
              <a:cs typeface="Calibri"/>
              <a:sym typeface="Calibri"/>
            </a:endParaRPr>
          </a:p>
          <a:p>
            <a:pPr indent="0" lvl="0" marL="0" marR="0" rtl="0" algn="l">
              <a:spcBef>
                <a:spcPts val="0"/>
              </a:spcBef>
              <a:spcAft>
                <a:spcPts val="0"/>
              </a:spcAft>
              <a:buNone/>
            </a:pPr>
            <a:r>
              <a:rPr lang="en-GB" sz="2400">
                <a:solidFill>
                  <a:schemeClr val="dk1"/>
                </a:solidFill>
                <a:latin typeface="Calibri"/>
                <a:ea typeface="Calibri"/>
                <a:cs typeface="Calibri"/>
                <a:sym typeface="Calibri"/>
              </a:rPr>
              <a:t>She wiped away a tear and sat down.  </a:t>
            </a:r>
            <a:endParaRPr sz="2400">
              <a:solidFill>
                <a:schemeClr val="dk1"/>
              </a:solidFill>
              <a:latin typeface="Arial"/>
              <a:ea typeface="Arial"/>
              <a:cs typeface="Arial"/>
              <a:sym typeface="Arial"/>
            </a:endParaRPr>
          </a:p>
        </p:txBody>
      </p:sp>
      <p:sp>
        <p:nvSpPr>
          <p:cNvPr id="149" name="Google Shape;149;p19"/>
          <p:cNvSpPr/>
          <p:nvPr/>
        </p:nvSpPr>
        <p:spPr>
          <a:xfrm>
            <a:off x="311769" y="4016464"/>
            <a:ext cx="8388427" cy="2677656"/>
          </a:xfrm>
          <a:prstGeom prst="rect">
            <a:avLst/>
          </a:prstGeom>
          <a:noFill/>
          <a:ln>
            <a:noFill/>
          </a:ln>
        </p:spPr>
        <p:txBody>
          <a:bodyPr anchorCtr="0" anchor="t" bIns="45700" lIns="91425" spcFirstLastPara="1" rIns="91425" wrap="square" tIns="45700">
            <a:noAutofit/>
          </a:bodyPr>
          <a:lstStyle/>
          <a:p>
            <a:pPr indent="0" lvl="0" marL="0" marR="0" rtl="0" algn="l">
              <a:spcBef>
                <a:spcPts val="0"/>
              </a:spcBef>
              <a:spcAft>
                <a:spcPts val="0"/>
              </a:spcAft>
              <a:buNone/>
            </a:pPr>
            <a:r>
              <a:rPr lang="en-GB" sz="2400">
                <a:solidFill>
                  <a:schemeClr val="dk1"/>
                </a:solidFill>
                <a:latin typeface="Calibri"/>
                <a:ea typeface="Calibri"/>
                <a:cs typeface="Calibri"/>
                <a:sym typeface="Calibri"/>
              </a:rPr>
              <a:t>The twins looked at each other. Anya sat next to her. “What about your zoo project? That was great. Everyone was talking about it in our lessons in January.” said Anya.</a:t>
            </a:r>
            <a:endParaRPr/>
          </a:p>
          <a:p>
            <a:pPr indent="0" lvl="0" marL="0" marR="0" rtl="0" algn="l">
              <a:spcBef>
                <a:spcPts val="0"/>
              </a:spcBef>
              <a:spcAft>
                <a:spcPts val="0"/>
              </a:spcAft>
              <a:buNone/>
            </a:pPr>
            <a:r>
              <a:rPr lang="en-GB" sz="2400">
                <a:solidFill>
                  <a:schemeClr val="dk1"/>
                </a:solidFill>
                <a:latin typeface="Calibri"/>
                <a:ea typeface="Calibri"/>
                <a:cs typeface="Calibri"/>
                <a:sym typeface="Calibri"/>
              </a:rPr>
              <a:t>Aled nodded in agreement. “And we were able to talk to a wildlife reserve in Kenya – that was amazing! I heard Mrs. Jones say it was the best project she had ever seen. You are bound to win the Project Award.”</a:t>
            </a:r>
            <a:endParaRPr sz="2400">
              <a:solidFill>
                <a:schemeClr val="dk1"/>
              </a:solidFill>
              <a:latin typeface="Arial"/>
              <a:ea typeface="Arial"/>
              <a:cs typeface="Arial"/>
              <a:sym typeface="Arial"/>
            </a:endParaRPr>
          </a:p>
        </p:txBody>
      </p:sp>
      <p:pic>
        <p:nvPicPr>
          <p:cNvPr id="150" name="Google Shape;150;p19"/>
          <p:cNvPicPr preferRelativeResize="0"/>
          <p:nvPr/>
        </p:nvPicPr>
        <p:blipFill rotWithShape="1">
          <a:blip r:embed="rId3">
            <a:alphaModFix/>
          </a:blip>
          <a:srcRect b="0" l="0" r="0" t="0"/>
          <a:stretch/>
        </p:blipFill>
        <p:spPr>
          <a:xfrm>
            <a:off x="6226733" y="964112"/>
            <a:ext cx="2592288" cy="2592288"/>
          </a:xfrm>
          <a:prstGeom prst="rect">
            <a:avLst/>
          </a:prstGeom>
          <a:noFill/>
          <a:ln>
            <a:noFill/>
          </a:ln>
        </p:spPr>
      </p:pic>
      <p:pic>
        <p:nvPicPr>
          <p:cNvPr id="151" name="Google Shape;151;p19"/>
          <p:cNvPicPr preferRelativeResize="0"/>
          <p:nvPr/>
        </p:nvPicPr>
        <p:blipFill rotWithShape="1">
          <a:blip r:embed="rId4">
            <a:alphaModFix/>
          </a:blip>
          <a:srcRect b="0" l="0" r="0" t="0"/>
          <a:stretch/>
        </p:blipFill>
        <p:spPr>
          <a:xfrm rot="-1208048">
            <a:off x="4309155" y="1831940"/>
            <a:ext cx="2000250" cy="1771650"/>
          </a:xfrm>
          <a:prstGeom prst="rect">
            <a:avLst/>
          </a:prstGeom>
          <a:noFill/>
          <a:ln>
            <a:noFill/>
          </a:ln>
        </p:spPr>
      </p:pic>
    </p:spTree>
  </p:cSld>
  <p:clrMapOvr>
    <a:masterClrMapping/>
  </p:clrMapOvr>
</p:sld>
</file>

<file path=ppt/slides/slide8.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55" name="Shape 155"/>
        <p:cNvGrpSpPr/>
        <p:nvPr/>
      </p:nvGrpSpPr>
      <p:grpSpPr>
        <a:xfrm>
          <a:off x="0" y="0"/>
          <a:ext cx="0" cy="0"/>
          <a:chOff x="0" y="0"/>
          <a:chExt cx="0" cy="0"/>
        </a:xfrm>
      </p:grpSpPr>
      <p:sp>
        <p:nvSpPr>
          <p:cNvPr id="156" name="Google Shape;156;p20"/>
          <p:cNvSpPr txBox="1"/>
          <p:nvPr>
            <p:ph type="ctrTitle"/>
          </p:nvPr>
        </p:nvSpPr>
        <p:spPr>
          <a:xfrm>
            <a:off x="179388" y="115888"/>
            <a:ext cx="8856662" cy="720725"/>
          </a:xfrm>
          <a:prstGeom prst="rect">
            <a:avLst/>
          </a:prstGeom>
          <a:noFill/>
          <a:ln>
            <a:noFill/>
          </a:ln>
        </p:spPr>
        <p:txBody>
          <a:bodyPr anchorCtr="0" anchor="ctr" bIns="45700" lIns="91425" spcFirstLastPara="1" rIns="91425" wrap="square" tIns="45700">
            <a:noAutofit/>
          </a:bodyPr>
          <a:lstStyle/>
          <a:p>
            <a:pPr indent="0" lvl="0" marL="0" rtl="0" algn="ctr">
              <a:spcBef>
                <a:spcPts val="0"/>
              </a:spcBef>
              <a:spcAft>
                <a:spcPts val="0"/>
              </a:spcAft>
              <a:buNone/>
            </a:pPr>
            <a:r>
              <a:rPr b="1" lang="en-GB" sz="2800"/>
              <a:t>Dewi’s Dream Team – Adventures in St. David’s Primary</a:t>
            </a:r>
            <a:endParaRPr/>
          </a:p>
        </p:txBody>
      </p:sp>
      <p:sp>
        <p:nvSpPr>
          <p:cNvPr id="157" name="Google Shape;157;p20"/>
          <p:cNvSpPr txBox="1"/>
          <p:nvPr>
            <p:ph idx="12" type="sldNum"/>
          </p:nvPr>
        </p:nvSpPr>
        <p:spPr>
          <a:xfrm>
            <a:off x="6876256" y="6397015"/>
            <a:ext cx="1792199" cy="250590"/>
          </a:xfrm>
          <a:prstGeom prst="rect">
            <a:avLst/>
          </a:prstGeom>
          <a:noFill/>
          <a:ln>
            <a:noFill/>
          </a:ln>
        </p:spPr>
        <p:txBody>
          <a:bodyPr anchorCtr="0" anchor="ctr" bIns="45700" lIns="91425" spcFirstLastPara="1" rIns="91425" wrap="square" tIns="45700">
            <a:noAutofit/>
          </a:bodyPr>
          <a:lstStyle/>
          <a:p>
            <a:pPr indent="0" lvl="0" marL="0" rtl="0" algn="r">
              <a:spcBef>
                <a:spcPts val="0"/>
              </a:spcBef>
              <a:spcAft>
                <a:spcPts val="0"/>
              </a:spcAft>
              <a:buNone/>
            </a:pPr>
            <a:r>
              <a:rPr b="1" lang="en-GB" sz="2400">
                <a:solidFill>
                  <a:schemeClr val="dk1"/>
                </a:solidFill>
              </a:rPr>
              <a:t>Page 7 </a:t>
            </a:r>
            <a:endParaRPr/>
          </a:p>
        </p:txBody>
      </p:sp>
      <p:sp>
        <p:nvSpPr>
          <p:cNvPr id="158" name="Google Shape;158;p20"/>
          <p:cNvSpPr/>
          <p:nvPr/>
        </p:nvSpPr>
        <p:spPr>
          <a:xfrm>
            <a:off x="170695" y="1196752"/>
            <a:ext cx="3096344" cy="4524315"/>
          </a:xfrm>
          <a:prstGeom prst="rect">
            <a:avLst/>
          </a:prstGeom>
          <a:noFill/>
          <a:ln>
            <a:noFill/>
          </a:ln>
        </p:spPr>
        <p:txBody>
          <a:bodyPr anchorCtr="0" anchor="t" bIns="45700" lIns="91425" spcFirstLastPara="1" rIns="91425" wrap="square" tIns="45700">
            <a:noAutofit/>
          </a:bodyPr>
          <a:lstStyle/>
          <a:p>
            <a:pPr indent="0" lvl="0" marL="0" marR="0" rtl="0" algn="l">
              <a:spcBef>
                <a:spcPts val="0"/>
              </a:spcBef>
              <a:spcAft>
                <a:spcPts val="0"/>
              </a:spcAft>
              <a:buNone/>
            </a:pPr>
            <a:r>
              <a:rPr lang="en-GB" sz="2400">
                <a:solidFill>
                  <a:schemeClr val="dk1"/>
                </a:solidFill>
                <a:latin typeface="Calibri"/>
                <a:ea typeface="Calibri"/>
                <a:cs typeface="Calibri"/>
                <a:sym typeface="Calibri"/>
              </a:rPr>
              <a:t>The next day the same thing happened with Norman and Cara.</a:t>
            </a:r>
            <a:endParaRPr/>
          </a:p>
          <a:p>
            <a:pPr indent="0" lvl="0" marL="0" marR="0" rtl="0" algn="l">
              <a:spcBef>
                <a:spcPts val="0"/>
              </a:spcBef>
              <a:spcAft>
                <a:spcPts val="0"/>
              </a:spcAft>
              <a:buNone/>
            </a:pPr>
            <a:r>
              <a:t/>
            </a:r>
            <a:endParaRPr sz="2400">
              <a:solidFill>
                <a:schemeClr val="dk1"/>
              </a:solidFill>
              <a:latin typeface="Calibri"/>
              <a:ea typeface="Calibri"/>
              <a:cs typeface="Calibri"/>
              <a:sym typeface="Calibri"/>
            </a:endParaRPr>
          </a:p>
          <a:p>
            <a:pPr indent="0" lvl="0" marL="0" marR="0" rtl="0" algn="l">
              <a:spcBef>
                <a:spcPts val="0"/>
              </a:spcBef>
              <a:spcAft>
                <a:spcPts val="0"/>
              </a:spcAft>
              <a:buNone/>
            </a:pPr>
            <a:r>
              <a:rPr lang="en-GB" sz="2400">
                <a:solidFill>
                  <a:schemeClr val="dk1"/>
                </a:solidFill>
                <a:latin typeface="Calibri"/>
                <a:ea typeface="Calibri"/>
                <a:cs typeface="Calibri"/>
                <a:sym typeface="Calibri"/>
              </a:rPr>
              <a:t>The twins reminded Norman of his amazing Eisteddfod work. </a:t>
            </a:r>
            <a:endParaRPr/>
          </a:p>
          <a:p>
            <a:pPr indent="0" lvl="0" marL="0" marR="0" rtl="0" algn="l">
              <a:spcBef>
                <a:spcPts val="0"/>
              </a:spcBef>
              <a:spcAft>
                <a:spcPts val="0"/>
              </a:spcAft>
              <a:buNone/>
            </a:pPr>
            <a:r>
              <a:t/>
            </a:r>
            <a:endParaRPr sz="2400">
              <a:solidFill>
                <a:schemeClr val="dk1"/>
              </a:solidFill>
              <a:latin typeface="Calibri"/>
              <a:ea typeface="Calibri"/>
              <a:cs typeface="Calibri"/>
              <a:sym typeface="Calibri"/>
            </a:endParaRPr>
          </a:p>
          <a:p>
            <a:pPr indent="0" lvl="0" marL="0" marR="0" rtl="0" algn="l">
              <a:spcBef>
                <a:spcPts val="0"/>
              </a:spcBef>
              <a:spcAft>
                <a:spcPts val="0"/>
              </a:spcAft>
              <a:buNone/>
            </a:pPr>
            <a:r>
              <a:rPr lang="en-GB" sz="2400">
                <a:solidFill>
                  <a:schemeClr val="dk1"/>
                </a:solidFill>
                <a:latin typeface="Calibri"/>
                <a:ea typeface="Calibri"/>
                <a:cs typeface="Calibri"/>
                <a:sym typeface="Calibri"/>
              </a:rPr>
              <a:t>Aled was sure his entry would win the Cymraeg Award.</a:t>
            </a:r>
            <a:endParaRPr sz="2400">
              <a:solidFill>
                <a:schemeClr val="dk1"/>
              </a:solidFill>
              <a:latin typeface="Arial"/>
              <a:ea typeface="Arial"/>
              <a:cs typeface="Arial"/>
              <a:sym typeface="Arial"/>
            </a:endParaRPr>
          </a:p>
        </p:txBody>
      </p:sp>
      <p:pic>
        <p:nvPicPr>
          <p:cNvPr id="159" name="Google Shape;159;p20"/>
          <p:cNvPicPr preferRelativeResize="0"/>
          <p:nvPr/>
        </p:nvPicPr>
        <p:blipFill rotWithShape="1">
          <a:blip r:embed="rId3">
            <a:alphaModFix/>
          </a:blip>
          <a:srcRect b="21303" l="11731" r="5827" t="10494"/>
          <a:stretch/>
        </p:blipFill>
        <p:spPr>
          <a:xfrm>
            <a:off x="3419871" y="1015857"/>
            <a:ext cx="2592289" cy="3744416"/>
          </a:xfrm>
          <a:prstGeom prst="rect">
            <a:avLst/>
          </a:prstGeom>
          <a:noFill/>
          <a:ln>
            <a:noFill/>
          </a:ln>
        </p:spPr>
      </p:pic>
      <p:pic>
        <p:nvPicPr>
          <p:cNvPr id="160" name="Google Shape;160;p20"/>
          <p:cNvPicPr preferRelativeResize="0"/>
          <p:nvPr/>
        </p:nvPicPr>
        <p:blipFill rotWithShape="1">
          <a:blip r:embed="rId4">
            <a:alphaModFix/>
          </a:blip>
          <a:srcRect b="0" l="0" r="0" t="0"/>
          <a:stretch/>
        </p:blipFill>
        <p:spPr>
          <a:xfrm>
            <a:off x="6463233" y="1677955"/>
            <a:ext cx="1781175" cy="2562225"/>
          </a:xfrm>
          <a:prstGeom prst="rect">
            <a:avLst/>
          </a:prstGeom>
          <a:noFill/>
          <a:ln>
            <a:noFill/>
          </a:ln>
        </p:spPr>
      </p:pic>
    </p:spTree>
  </p:cSld>
  <p:clrMapOvr>
    <a:masterClrMapping/>
  </p:clrMapOvr>
</p:sld>
</file>

<file path=ppt/slides/slide9.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64" name="Shape 164"/>
        <p:cNvGrpSpPr/>
        <p:nvPr/>
      </p:nvGrpSpPr>
      <p:grpSpPr>
        <a:xfrm>
          <a:off x="0" y="0"/>
          <a:ext cx="0" cy="0"/>
          <a:chOff x="0" y="0"/>
          <a:chExt cx="0" cy="0"/>
        </a:xfrm>
      </p:grpSpPr>
      <p:sp>
        <p:nvSpPr>
          <p:cNvPr id="165" name="Google Shape;165;p21"/>
          <p:cNvSpPr txBox="1"/>
          <p:nvPr>
            <p:ph type="ctrTitle"/>
          </p:nvPr>
        </p:nvSpPr>
        <p:spPr>
          <a:xfrm>
            <a:off x="179388" y="115888"/>
            <a:ext cx="8856662" cy="720725"/>
          </a:xfrm>
          <a:prstGeom prst="rect">
            <a:avLst/>
          </a:prstGeom>
          <a:noFill/>
          <a:ln>
            <a:noFill/>
          </a:ln>
        </p:spPr>
        <p:txBody>
          <a:bodyPr anchorCtr="0" anchor="ctr" bIns="45700" lIns="91425" spcFirstLastPara="1" rIns="91425" wrap="square" tIns="45700">
            <a:noAutofit/>
          </a:bodyPr>
          <a:lstStyle/>
          <a:p>
            <a:pPr indent="0" lvl="0" marL="0" rtl="0" algn="ctr">
              <a:spcBef>
                <a:spcPts val="0"/>
              </a:spcBef>
              <a:spcAft>
                <a:spcPts val="0"/>
              </a:spcAft>
              <a:buNone/>
            </a:pPr>
            <a:r>
              <a:rPr b="1" lang="en-GB" sz="2800"/>
              <a:t>Dewi’s Dream Team – Adventures in St. David’s Primary</a:t>
            </a:r>
            <a:endParaRPr/>
          </a:p>
        </p:txBody>
      </p:sp>
      <p:sp>
        <p:nvSpPr>
          <p:cNvPr id="166" name="Google Shape;166;p21"/>
          <p:cNvSpPr txBox="1"/>
          <p:nvPr>
            <p:ph idx="12" type="sldNum"/>
          </p:nvPr>
        </p:nvSpPr>
        <p:spPr>
          <a:xfrm>
            <a:off x="6553200" y="6356350"/>
            <a:ext cx="2133600" cy="365125"/>
          </a:xfrm>
          <a:prstGeom prst="rect">
            <a:avLst/>
          </a:prstGeom>
          <a:noFill/>
          <a:ln>
            <a:noFill/>
          </a:ln>
        </p:spPr>
        <p:txBody>
          <a:bodyPr anchorCtr="0" anchor="ctr" bIns="45700" lIns="91425" spcFirstLastPara="1" rIns="91425" wrap="square" tIns="45700">
            <a:noAutofit/>
          </a:bodyPr>
          <a:lstStyle/>
          <a:p>
            <a:pPr indent="0" lvl="0" marL="0" rtl="0" algn="r">
              <a:spcBef>
                <a:spcPts val="0"/>
              </a:spcBef>
              <a:spcAft>
                <a:spcPts val="0"/>
              </a:spcAft>
              <a:buNone/>
            </a:pPr>
            <a:r>
              <a:rPr b="1" lang="en-GB" sz="2400">
                <a:solidFill>
                  <a:schemeClr val="dk1"/>
                </a:solidFill>
              </a:rPr>
              <a:t>Page 8</a:t>
            </a:r>
            <a:endParaRPr/>
          </a:p>
        </p:txBody>
      </p:sp>
      <p:sp>
        <p:nvSpPr>
          <p:cNvPr id="167" name="Google Shape;167;p21"/>
          <p:cNvSpPr/>
          <p:nvPr/>
        </p:nvSpPr>
        <p:spPr>
          <a:xfrm>
            <a:off x="681224" y="1700808"/>
            <a:ext cx="3751248" cy="4524315"/>
          </a:xfrm>
          <a:prstGeom prst="rect">
            <a:avLst/>
          </a:prstGeom>
          <a:noFill/>
          <a:ln>
            <a:noFill/>
          </a:ln>
        </p:spPr>
        <p:txBody>
          <a:bodyPr anchorCtr="0" anchor="t" bIns="45700" lIns="91425" spcFirstLastPara="1" rIns="91425" wrap="square" tIns="45700">
            <a:noAutofit/>
          </a:bodyPr>
          <a:lstStyle/>
          <a:p>
            <a:pPr indent="0" lvl="0" marL="0" marR="0" rtl="0" algn="l">
              <a:spcBef>
                <a:spcPts val="0"/>
              </a:spcBef>
              <a:spcAft>
                <a:spcPts val="0"/>
              </a:spcAft>
              <a:buNone/>
            </a:pPr>
            <a:r>
              <a:rPr lang="en-GB" sz="2400">
                <a:solidFill>
                  <a:schemeClr val="dk1"/>
                </a:solidFill>
                <a:latin typeface="Calibri"/>
                <a:ea typeface="Calibri"/>
                <a:cs typeface="Calibri"/>
                <a:sym typeface="Calibri"/>
              </a:rPr>
              <a:t>Cara was also sad.</a:t>
            </a:r>
            <a:endParaRPr/>
          </a:p>
          <a:p>
            <a:pPr indent="0" lvl="0" marL="0" marR="0" rtl="0" algn="l">
              <a:spcBef>
                <a:spcPts val="0"/>
              </a:spcBef>
              <a:spcAft>
                <a:spcPts val="0"/>
              </a:spcAft>
              <a:buNone/>
            </a:pPr>
            <a:r>
              <a:t/>
            </a:r>
            <a:endParaRPr sz="2400">
              <a:solidFill>
                <a:schemeClr val="dk1"/>
              </a:solidFill>
              <a:latin typeface="Calibri"/>
              <a:ea typeface="Calibri"/>
              <a:cs typeface="Calibri"/>
              <a:sym typeface="Calibri"/>
            </a:endParaRPr>
          </a:p>
          <a:p>
            <a:pPr indent="0" lvl="0" marL="0" marR="0" rtl="0" algn="l">
              <a:spcBef>
                <a:spcPts val="0"/>
              </a:spcBef>
              <a:spcAft>
                <a:spcPts val="0"/>
              </a:spcAft>
              <a:buNone/>
            </a:pPr>
            <a:r>
              <a:rPr lang="en-GB" sz="2400">
                <a:solidFill>
                  <a:schemeClr val="dk1"/>
                </a:solidFill>
                <a:latin typeface="Calibri"/>
                <a:ea typeface="Calibri"/>
                <a:cs typeface="Calibri"/>
                <a:sym typeface="Calibri"/>
              </a:rPr>
              <a:t>The twins reminded her of all her help in </a:t>
            </a:r>
            <a:r>
              <a:rPr lang="en-GB" sz="2400">
                <a:solidFill>
                  <a:schemeClr val="dk1"/>
                </a:solidFill>
                <a:latin typeface="Calibri"/>
                <a:ea typeface="Calibri"/>
                <a:cs typeface="Calibri"/>
                <a:sym typeface="Calibri"/>
              </a:rPr>
              <a:t>the</a:t>
            </a:r>
            <a:r>
              <a:rPr lang="en-GB" sz="2400">
                <a:solidFill>
                  <a:schemeClr val="dk1"/>
                </a:solidFill>
                <a:latin typeface="Calibri"/>
                <a:ea typeface="Calibri"/>
                <a:cs typeface="Calibri"/>
                <a:sym typeface="Calibri"/>
              </a:rPr>
              <a:t> school fete. </a:t>
            </a:r>
            <a:endParaRPr/>
          </a:p>
          <a:p>
            <a:pPr indent="0" lvl="0" marL="0" marR="0" rtl="0" algn="l">
              <a:spcBef>
                <a:spcPts val="0"/>
              </a:spcBef>
              <a:spcAft>
                <a:spcPts val="0"/>
              </a:spcAft>
              <a:buNone/>
            </a:pPr>
            <a:r>
              <a:t/>
            </a:r>
            <a:endParaRPr sz="2400">
              <a:solidFill>
                <a:schemeClr val="dk1"/>
              </a:solidFill>
              <a:latin typeface="Calibri"/>
              <a:ea typeface="Calibri"/>
              <a:cs typeface="Calibri"/>
              <a:sym typeface="Calibri"/>
            </a:endParaRPr>
          </a:p>
          <a:p>
            <a:pPr indent="0" lvl="0" marL="0" marR="0" rtl="0" algn="l">
              <a:spcBef>
                <a:spcPts val="0"/>
              </a:spcBef>
              <a:spcAft>
                <a:spcPts val="0"/>
              </a:spcAft>
              <a:buNone/>
            </a:pPr>
            <a:r>
              <a:rPr lang="en-GB" sz="2400">
                <a:solidFill>
                  <a:schemeClr val="dk1"/>
                </a:solidFill>
                <a:latin typeface="Calibri"/>
                <a:ea typeface="Calibri"/>
                <a:cs typeface="Calibri"/>
                <a:sym typeface="Calibri"/>
              </a:rPr>
              <a:t>Anya was sure she would win </a:t>
            </a:r>
            <a:r>
              <a:rPr lang="en-GB" sz="2400">
                <a:solidFill>
                  <a:schemeClr val="dk1"/>
                </a:solidFill>
                <a:latin typeface="Calibri"/>
                <a:ea typeface="Calibri"/>
                <a:cs typeface="Calibri"/>
                <a:sym typeface="Calibri"/>
              </a:rPr>
              <a:t>the</a:t>
            </a:r>
            <a:r>
              <a:rPr lang="en-GB" sz="2400">
                <a:solidFill>
                  <a:schemeClr val="dk1"/>
                </a:solidFill>
                <a:latin typeface="Calibri"/>
                <a:ea typeface="Calibri"/>
                <a:cs typeface="Calibri"/>
                <a:sym typeface="Calibri"/>
              </a:rPr>
              <a:t> PPTA award for help to </a:t>
            </a:r>
            <a:r>
              <a:rPr lang="en-GB" sz="2400">
                <a:solidFill>
                  <a:schemeClr val="dk1"/>
                </a:solidFill>
                <a:latin typeface="Calibri"/>
                <a:ea typeface="Calibri"/>
                <a:cs typeface="Calibri"/>
                <a:sym typeface="Calibri"/>
              </a:rPr>
              <a:t>the</a:t>
            </a:r>
            <a:r>
              <a:rPr lang="en-GB" sz="2400">
                <a:solidFill>
                  <a:schemeClr val="dk1"/>
                </a:solidFill>
                <a:latin typeface="Calibri"/>
                <a:ea typeface="Calibri"/>
                <a:cs typeface="Calibri"/>
                <a:sym typeface="Calibri"/>
              </a:rPr>
              <a:t> school.</a:t>
            </a:r>
            <a:endParaRPr sz="2400">
              <a:solidFill>
                <a:schemeClr val="dk1"/>
              </a:solidFill>
              <a:latin typeface="Calibri"/>
              <a:ea typeface="Calibri"/>
              <a:cs typeface="Calibri"/>
              <a:sym typeface="Calibri"/>
            </a:endParaRPr>
          </a:p>
          <a:p>
            <a:pPr indent="0" lvl="0" marL="0" marR="0" rtl="0" algn="l">
              <a:spcBef>
                <a:spcPts val="0"/>
              </a:spcBef>
              <a:spcAft>
                <a:spcPts val="0"/>
              </a:spcAft>
              <a:buNone/>
            </a:pPr>
            <a:r>
              <a:t/>
            </a:r>
            <a:endParaRPr sz="2400">
              <a:solidFill>
                <a:schemeClr val="dk1"/>
              </a:solidFill>
              <a:latin typeface="Arial"/>
              <a:ea typeface="Arial"/>
              <a:cs typeface="Arial"/>
              <a:sym typeface="Arial"/>
            </a:endParaRPr>
          </a:p>
        </p:txBody>
      </p:sp>
      <p:sp>
        <p:nvSpPr>
          <p:cNvPr descr="Image result for scissors clip art" id="168" name="Google Shape;168;p21"/>
          <p:cNvSpPr/>
          <p:nvPr/>
        </p:nvSpPr>
        <p:spPr>
          <a:xfrm>
            <a:off x="155575" y="-144463"/>
            <a:ext cx="304800" cy="304801"/>
          </a:xfrm>
          <a:prstGeom prst="rect">
            <a:avLst/>
          </a:prstGeom>
          <a:noFill/>
          <a:ln>
            <a:noFill/>
          </a:ln>
        </p:spPr>
        <p:txBody>
          <a:bodyPr anchorCtr="0" anchor="t" bIns="45700" lIns="91425" spcFirstLastPara="1" rIns="91425" wrap="square" tIns="45700">
            <a:noAutofit/>
          </a:bodyPr>
          <a:lstStyle/>
          <a:p>
            <a:pPr indent="0" lvl="0" marL="0" marR="0" rtl="0" algn="l">
              <a:spcBef>
                <a:spcPts val="0"/>
              </a:spcBef>
              <a:spcAft>
                <a:spcPts val="0"/>
              </a:spcAft>
              <a:buNone/>
            </a:pPr>
            <a:r>
              <a:t/>
            </a:r>
            <a:endParaRPr sz="1800">
              <a:solidFill>
                <a:schemeClr val="dk1"/>
              </a:solidFill>
              <a:latin typeface="Arial"/>
              <a:ea typeface="Arial"/>
              <a:cs typeface="Arial"/>
              <a:sym typeface="Arial"/>
            </a:endParaRPr>
          </a:p>
        </p:txBody>
      </p:sp>
      <p:pic>
        <p:nvPicPr>
          <p:cNvPr id="169" name="Google Shape;169;p21"/>
          <p:cNvPicPr preferRelativeResize="0"/>
          <p:nvPr/>
        </p:nvPicPr>
        <p:blipFill rotWithShape="1">
          <a:blip r:embed="rId3">
            <a:alphaModFix/>
          </a:blip>
          <a:srcRect b="38212" l="19534" r="21858" t="16769"/>
          <a:stretch/>
        </p:blipFill>
        <p:spPr>
          <a:xfrm>
            <a:off x="5028844" y="890312"/>
            <a:ext cx="2709035" cy="2558533"/>
          </a:xfrm>
          <a:prstGeom prst="rect">
            <a:avLst/>
          </a:prstGeom>
          <a:noFill/>
          <a:ln>
            <a:noFill/>
          </a:ln>
        </p:spPr>
      </p:pic>
      <p:pic>
        <p:nvPicPr>
          <p:cNvPr id="170" name="Google Shape;170;p21"/>
          <p:cNvPicPr preferRelativeResize="0"/>
          <p:nvPr/>
        </p:nvPicPr>
        <p:blipFill rotWithShape="1">
          <a:blip r:embed="rId4">
            <a:alphaModFix/>
          </a:blip>
          <a:srcRect b="12565" l="14883" r="17218" t="54392"/>
          <a:stretch/>
        </p:blipFill>
        <p:spPr>
          <a:xfrm>
            <a:off x="4572000" y="3648328"/>
            <a:ext cx="4410499" cy="1591249"/>
          </a:xfrm>
          <a:prstGeom prst="rect">
            <a:avLst/>
          </a:prstGeom>
          <a:noFill/>
          <a:ln>
            <a:noFill/>
          </a:ln>
        </p:spPr>
      </p:pic>
    </p:spTree>
  </p:cSld>
  <p:clrMapOvr>
    <a:masterClrMapping/>
  </p:clrMapOvr>
</p:sld>
</file>

<file path=ppt/slides/slide10.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74" name="Shape 174"/>
        <p:cNvGrpSpPr/>
        <p:nvPr/>
      </p:nvGrpSpPr>
      <p:grpSpPr>
        <a:xfrm>
          <a:off x="0" y="0"/>
          <a:ext cx="0" cy="0"/>
          <a:chOff x="0" y="0"/>
          <a:chExt cx="0" cy="0"/>
        </a:xfrm>
      </p:grpSpPr>
      <p:sp>
        <p:nvSpPr>
          <p:cNvPr id="175" name="Google Shape;175;p22"/>
          <p:cNvSpPr txBox="1"/>
          <p:nvPr>
            <p:ph idx="12" type="sldNum"/>
          </p:nvPr>
        </p:nvSpPr>
        <p:spPr>
          <a:xfrm>
            <a:off x="6553200" y="6356350"/>
            <a:ext cx="2133600" cy="365125"/>
          </a:xfrm>
          <a:prstGeom prst="rect">
            <a:avLst/>
          </a:prstGeom>
          <a:noFill/>
          <a:ln>
            <a:noFill/>
          </a:ln>
        </p:spPr>
        <p:txBody>
          <a:bodyPr anchorCtr="0" anchor="ctr" bIns="45700" lIns="91425" spcFirstLastPara="1" rIns="91425" wrap="square" tIns="45700">
            <a:noAutofit/>
          </a:bodyPr>
          <a:lstStyle/>
          <a:p>
            <a:pPr indent="0" lvl="0" marL="0" rtl="0" algn="r">
              <a:spcBef>
                <a:spcPts val="0"/>
              </a:spcBef>
              <a:spcAft>
                <a:spcPts val="0"/>
              </a:spcAft>
              <a:buNone/>
            </a:pPr>
            <a:r>
              <a:rPr b="1" lang="en-GB" sz="2400">
                <a:solidFill>
                  <a:schemeClr val="dk1"/>
                </a:solidFill>
              </a:rPr>
              <a:t>Page 9</a:t>
            </a:r>
            <a:endParaRPr b="1" sz="2400">
              <a:solidFill>
                <a:schemeClr val="dk1"/>
              </a:solidFill>
            </a:endParaRPr>
          </a:p>
        </p:txBody>
      </p:sp>
      <p:sp>
        <p:nvSpPr>
          <p:cNvPr id="176" name="Google Shape;176;p22"/>
          <p:cNvSpPr/>
          <p:nvPr/>
        </p:nvSpPr>
        <p:spPr>
          <a:xfrm>
            <a:off x="413050" y="1103025"/>
            <a:ext cx="4989900" cy="6001800"/>
          </a:xfrm>
          <a:prstGeom prst="rect">
            <a:avLst/>
          </a:prstGeom>
          <a:noFill/>
          <a:ln>
            <a:noFill/>
          </a:ln>
        </p:spPr>
        <p:txBody>
          <a:bodyPr anchorCtr="0" anchor="t" bIns="45700" lIns="91425" spcFirstLastPara="1" rIns="91425" wrap="square" tIns="45700">
            <a:noAutofit/>
          </a:bodyPr>
          <a:lstStyle/>
          <a:p>
            <a:pPr indent="0" lvl="0" marL="0" marR="0" rtl="0" algn="l">
              <a:spcBef>
                <a:spcPts val="0"/>
              </a:spcBef>
              <a:spcAft>
                <a:spcPts val="0"/>
              </a:spcAft>
              <a:buNone/>
            </a:pPr>
            <a:r>
              <a:rPr lang="en-GB" sz="2400">
                <a:solidFill>
                  <a:schemeClr val="dk1"/>
                </a:solidFill>
                <a:latin typeface="Calibri"/>
                <a:ea typeface="Calibri"/>
                <a:cs typeface="Calibri"/>
                <a:sym typeface="Calibri"/>
              </a:rPr>
              <a:t>All the friends were feeling much better by the morning of the Prize Day assembly. </a:t>
            </a:r>
            <a:endParaRPr/>
          </a:p>
          <a:p>
            <a:pPr indent="0" lvl="0" marL="0" marR="0" rtl="0" algn="l">
              <a:spcBef>
                <a:spcPts val="0"/>
              </a:spcBef>
              <a:spcAft>
                <a:spcPts val="0"/>
              </a:spcAft>
              <a:buNone/>
            </a:pPr>
            <a:r>
              <a:rPr lang="en-GB" sz="2400">
                <a:solidFill>
                  <a:schemeClr val="dk1"/>
                </a:solidFill>
                <a:latin typeface="Calibri"/>
                <a:ea typeface="Calibri"/>
                <a:cs typeface="Calibri"/>
                <a:sym typeface="Calibri"/>
              </a:rPr>
              <a:t>At half past nine, the bell rang and all of the children settled down to watch </a:t>
            </a:r>
            <a:r>
              <a:rPr lang="en-GB" sz="2400">
                <a:solidFill>
                  <a:schemeClr val="dk1"/>
                </a:solidFill>
                <a:latin typeface="Calibri"/>
                <a:ea typeface="Calibri"/>
                <a:cs typeface="Calibri"/>
                <a:sym typeface="Calibri"/>
              </a:rPr>
              <a:t>the</a:t>
            </a:r>
            <a:r>
              <a:rPr lang="en-GB" sz="2400">
                <a:solidFill>
                  <a:schemeClr val="dk1"/>
                </a:solidFill>
                <a:latin typeface="Calibri"/>
                <a:ea typeface="Calibri"/>
                <a:cs typeface="Calibri"/>
                <a:sym typeface="Calibri"/>
              </a:rPr>
              <a:t>  assembly</a:t>
            </a:r>
            <a:endParaRPr/>
          </a:p>
          <a:p>
            <a:pPr indent="0" lvl="0" marL="0" marR="0" rtl="0" algn="l">
              <a:spcBef>
                <a:spcPts val="0"/>
              </a:spcBef>
              <a:spcAft>
                <a:spcPts val="0"/>
              </a:spcAft>
              <a:buNone/>
            </a:pPr>
            <a:r>
              <a:t/>
            </a:r>
            <a:endParaRPr sz="2400">
              <a:solidFill>
                <a:schemeClr val="dk1"/>
              </a:solidFill>
              <a:latin typeface="Calibri"/>
              <a:ea typeface="Calibri"/>
              <a:cs typeface="Calibri"/>
              <a:sym typeface="Calibri"/>
            </a:endParaRPr>
          </a:p>
          <a:p>
            <a:pPr indent="0" lvl="0" marL="0" marR="0" rtl="0" algn="l">
              <a:spcBef>
                <a:spcPts val="0"/>
              </a:spcBef>
              <a:spcAft>
                <a:spcPts val="0"/>
              </a:spcAft>
              <a:buNone/>
            </a:pPr>
            <a:r>
              <a:rPr lang="en-GB" sz="2400">
                <a:solidFill>
                  <a:schemeClr val="dk1"/>
                </a:solidFill>
                <a:latin typeface="Calibri"/>
                <a:ea typeface="Calibri"/>
                <a:cs typeface="Calibri"/>
                <a:sym typeface="Calibri"/>
              </a:rPr>
              <a:t>The children had a lovely time. The teachers gave out class prizes, they clapped and cheered as they celebrated all the special achievements of the year and they even gave a lovely gift to Mrs Williams, who was leaving at the end of term to have a baby.</a:t>
            </a:r>
            <a:endParaRPr/>
          </a:p>
          <a:p>
            <a:pPr indent="0" lvl="0" marL="0" marR="0" rtl="0" algn="l">
              <a:spcBef>
                <a:spcPts val="0"/>
              </a:spcBef>
              <a:spcAft>
                <a:spcPts val="0"/>
              </a:spcAft>
              <a:buNone/>
            </a:pPr>
            <a:r>
              <a:t/>
            </a:r>
            <a:endParaRPr sz="2400">
              <a:solidFill>
                <a:schemeClr val="dk1"/>
              </a:solidFill>
              <a:latin typeface="Arial"/>
              <a:ea typeface="Arial"/>
              <a:cs typeface="Arial"/>
              <a:sym typeface="Arial"/>
            </a:endParaRPr>
          </a:p>
        </p:txBody>
      </p:sp>
      <p:sp>
        <p:nvSpPr>
          <p:cNvPr id="177" name="Google Shape;177;p22"/>
          <p:cNvSpPr txBox="1"/>
          <p:nvPr/>
        </p:nvSpPr>
        <p:spPr>
          <a:xfrm>
            <a:off x="179388" y="115888"/>
            <a:ext cx="8856662" cy="720725"/>
          </a:xfrm>
          <a:prstGeom prst="rect">
            <a:avLst/>
          </a:prstGeom>
          <a:noFill/>
          <a:ln>
            <a:noFill/>
          </a:ln>
        </p:spPr>
        <p:txBody>
          <a:bodyPr anchorCtr="0" anchor="t" bIns="45700" lIns="91425" spcFirstLastPara="1" rIns="91425" wrap="square" tIns="45700">
            <a:noAutofit/>
          </a:bodyPr>
          <a:lstStyle/>
          <a:p>
            <a:pPr indent="0" lvl="0" marL="0" marR="0" rtl="0" algn="ctr">
              <a:spcBef>
                <a:spcPts val="0"/>
              </a:spcBef>
              <a:spcAft>
                <a:spcPts val="0"/>
              </a:spcAft>
              <a:buNone/>
            </a:pPr>
            <a:r>
              <a:rPr b="1" lang="en-GB" sz="2800">
                <a:solidFill>
                  <a:schemeClr val="dk1"/>
                </a:solidFill>
                <a:latin typeface="Calibri"/>
                <a:ea typeface="Calibri"/>
                <a:cs typeface="Calibri"/>
                <a:sym typeface="Calibri"/>
              </a:rPr>
              <a:t>Dewi’s Dream Team – Adventures in St. David’s Primary</a:t>
            </a:r>
            <a:endParaRPr b="1" sz="2800">
              <a:solidFill>
                <a:schemeClr val="dk1"/>
              </a:solidFill>
              <a:latin typeface="Calibri"/>
              <a:ea typeface="Calibri"/>
              <a:cs typeface="Calibri"/>
              <a:sym typeface="Calibri"/>
            </a:endParaRPr>
          </a:p>
        </p:txBody>
      </p:sp>
      <p:pic>
        <p:nvPicPr>
          <p:cNvPr id="178" name="Google Shape;178;p22"/>
          <p:cNvPicPr preferRelativeResize="0"/>
          <p:nvPr/>
        </p:nvPicPr>
        <p:blipFill rotWithShape="1">
          <a:blip r:embed="rId3">
            <a:alphaModFix/>
          </a:blip>
          <a:srcRect b="0" l="0" r="0" t="0"/>
          <a:stretch/>
        </p:blipFill>
        <p:spPr>
          <a:xfrm>
            <a:off x="5652120" y="845058"/>
            <a:ext cx="2143125" cy="2133600"/>
          </a:xfrm>
          <a:prstGeom prst="rect">
            <a:avLst/>
          </a:prstGeom>
          <a:noFill/>
          <a:ln>
            <a:noFill/>
          </a:ln>
        </p:spPr>
      </p:pic>
      <p:pic>
        <p:nvPicPr>
          <p:cNvPr id="179" name="Google Shape;179;p22"/>
          <p:cNvPicPr preferRelativeResize="0"/>
          <p:nvPr/>
        </p:nvPicPr>
        <p:blipFill rotWithShape="1">
          <a:blip r:embed="rId4">
            <a:alphaModFix/>
          </a:blip>
          <a:srcRect b="0" l="0" r="0" t="0"/>
          <a:stretch/>
        </p:blipFill>
        <p:spPr>
          <a:xfrm>
            <a:off x="5796136" y="4037926"/>
            <a:ext cx="2466975" cy="1857375"/>
          </a:xfrm>
          <a:prstGeom prst="rect">
            <a:avLst/>
          </a:prstGeom>
          <a:noFill/>
          <a:ln>
            <a:noFill/>
          </a:ln>
        </p:spPr>
      </p:pic>
    </p:spTree>
  </p:cSld>
  <p:clrMapOvr>
    <a:masterClrMapping/>
  </p:clrMapOvr>
</p:sld>
</file>

<file path=ppt/slides/slide11.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83" name="Shape 183"/>
        <p:cNvGrpSpPr/>
        <p:nvPr/>
      </p:nvGrpSpPr>
      <p:grpSpPr>
        <a:xfrm>
          <a:off x="0" y="0"/>
          <a:ext cx="0" cy="0"/>
          <a:chOff x="0" y="0"/>
          <a:chExt cx="0" cy="0"/>
        </a:xfrm>
      </p:grpSpPr>
      <p:sp>
        <p:nvSpPr>
          <p:cNvPr id="184" name="Google Shape;184;p23"/>
          <p:cNvSpPr txBox="1"/>
          <p:nvPr/>
        </p:nvSpPr>
        <p:spPr>
          <a:xfrm>
            <a:off x="179388" y="115888"/>
            <a:ext cx="8856662" cy="720725"/>
          </a:xfrm>
          <a:prstGeom prst="rect">
            <a:avLst/>
          </a:prstGeom>
          <a:noFill/>
          <a:ln>
            <a:noFill/>
          </a:ln>
        </p:spPr>
        <p:txBody>
          <a:bodyPr anchorCtr="0" anchor="t" bIns="45700" lIns="91425" spcFirstLastPara="1" rIns="91425" wrap="square" tIns="45700">
            <a:noAutofit/>
          </a:bodyPr>
          <a:lstStyle/>
          <a:p>
            <a:pPr indent="0" lvl="0" marL="0" marR="0" rtl="0" algn="ctr">
              <a:spcBef>
                <a:spcPts val="0"/>
              </a:spcBef>
              <a:spcAft>
                <a:spcPts val="0"/>
              </a:spcAft>
              <a:buNone/>
            </a:pPr>
            <a:r>
              <a:rPr b="1" lang="en-GB" sz="2800">
                <a:solidFill>
                  <a:schemeClr val="dk1"/>
                </a:solidFill>
                <a:latin typeface="Calibri"/>
                <a:ea typeface="Calibri"/>
                <a:cs typeface="Calibri"/>
                <a:sym typeface="Calibri"/>
              </a:rPr>
              <a:t>Dewi’s Dream Team – Adventures in St. David’s Primary</a:t>
            </a:r>
            <a:endParaRPr b="1" sz="2800">
              <a:solidFill>
                <a:schemeClr val="dk1"/>
              </a:solidFill>
              <a:latin typeface="Calibri"/>
              <a:ea typeface="Calibri"/>
              <a:cs typeface="Calibri"/>
              <a:sym typeface="Calibri"/>
            </a:endParaRPr>
          </a:p>
        </p:txBody>
      </p:sp>
      <p:sp>
        <p:nvSpPr>
          <p:cNvPr id="185" name="Google Shape;185;p23"/>
          <p:cNvSpPr txBox="1"/>
          <p:nvPr/>
        </p:nvSpPr>
        <p:spPr>
          <a:xfrm>
            <a:off x="6697217" y="6080282"/>
            <a:ext cx="2133600" cy="365125"/>
          </a:xfrm>
          <a:prstGeom prst="rect">
            <a:avLst/>
          </a:prstGeom>
          <a:noFill/>
          <a:ln>
            <a:noFill/>
          </a:ln>
        </p:spPr>
        <p:txBody>
          <a:bodyPr anchorCtr="0" anchor="ctr" bIns="45700" lIns="91425" spcFirstLastPara="1" rIns="91425" wrap="square" tIns="45700">
            <a:noAutofit/>
          </a:bodyPr>
          <a:lstStyle/>
          <a:p>
            <a:pPr indent="0" lvl="0" marL="0" marR="0" rtl="0" algn="r">
              <a:spcBef>
                <a:spcPts val="0"/>
              </a:spcBef>
              <a:spcAft>
                <a:spcPts val="0"/>
              </a:spcAft>
              <a:buNone/>
            </a:pPr>
            <a:r>
              <a:rPr b="1" lang="en-GB" sz="2400">
                <a:solidFill>
                  <a:schemeClr val="dk1"/>
                </a:solidFill>
                <a:latin typeface="Calibri"/>
                <a:ea typeface="Calibri"/>
                <a:cs typeface="Calibri"/>
                <a:sym typeface="Calibri"/>
              </a:rPr>
              <a:t>Page 10</a:t>
            </a:r>
            <a:endParaRPr b="1" sz="2400">
              <a:solidFill>
                <a:schemeClr val="dk1"/>
              </a:solidFill>
              <a:latin typeface="Calibri"/>
              <a:ea typeface="Calibri"/>
              <a:cs typeface="Calibri"/>
              <a:sym typeface="Calibri"/>
            </a:endParaRPr>
          </a:p>
        </p:txBody>
      </p:sp>
      <p:pic>
        <p:nvPicPr>
          <p:cNvPr id="186" name="Google Shape;186;p23"/>
          <p:cNvPicPr preferRelativeResize="0"/>
          <p:nvPr/>
        </p:nvPicPr>
        <p:blipFill rotWithShape="1">
          <a:blip r:embed="rId3">
            <a:alphaModFix/>
          </a:blip>
          <a:srcRect b="0" l="0" r="0" t="0"/>
          <a:stretch/>
        </p:blipFill>
        <p:spPr>
          <a:xfrm>
            <a:off x="4839278" y="849751"/>
            <a:ext cx="3588461" cy="3227321"/>
          </a:xfrm>
          <a:prstGeom prst="rect">
            <a:avLst/>
          </a:prstGeom>
          <a:noFill/>
          <a:ln>
            <a:noFill/>
          </a:ln>
        </p:spPr>
      </p:pic>
      <p:sp>
        <p:nvSpPr>
          <p:cNvPr id="187" name="Google Shape;187;p23"/>
          <p:cNvSpPr/>
          <p:nvPr/>
        </p:nvSpPr>
        <p:spPr>
          <a:xfrm>
            <a:off x="544501" y="898100"/>
            <a:ext cx="3981300" cy="4893600"/>
          </a:xfrm>
          <a:prstGeom prst="rect">
            <a:avLst/>
          </a:prstGeom>
          <a:noFill/>
          <a:ln>
            <a:noFill/>
          </a:ln>
        </p:spPr>
        <p:txBody>
          <a:bodyPr anchorCtr="0" anchor="t" bIns="45700" lIns="91425" spcFirstLastPara="1" rIns="91425" wrap="square" tIns="45700">
            <a:noAutofit/>
          </a:bodyPr>
          <a:lstStyle/>
          <a:p>
            <a:pPr indent="0" lvl="0" marL="0" marR="0" rtl="0" algn="l">
              <a:spcBef>
                <a:spcPts val="0"/>
              </a:spcBef>
              <a:spcAft>
                <a:spcPts val="0"/>
              </a:spcAft>
              <a:buNone/>
            </a:pPr>
            <a:r>
              <a:rPr lang="en-GB" sz="2400">
                <a:solidFill>
                  <a:schemeClr val="dk1"/>
                </a:solidFill>
                <a:latin typeface="Calibri"/>
                <a:ea typeface="Calibri"/>
                <a:cs typeface="Calibri"/>
                <a:sym typeface="Calibri"/>
              </a:rPr>
              <a:t>Finally it was time for the special prizes. The friends sat up – would the twins be right? They all listened carefully.</a:t>
            </a:r>
            <a:endParaRPr/>
          </a:p>
          <a:p>
            <a:pPr indent="0" lvl="0" marL="0" marR="0" rtl="0" algn="l">
              <a:spcBef>
                <a:spcPts val="0"/>
              </a:spcBef>
              <a:spcAft>
                <a:spcPts val="0"/>
              </a:spcAft>
              <a:buNone/>
            </a:pPr>
            <a:r>
              <a:t/>
            </a:r>
            <a:endParaRPr sz="2400">
              <a:solidFill>
                <a:schemeClr val="dk1"/>
              </a:solidFill>
              <a:latin typeface="Calibri"/>
              <a:ea typeface="Calibri"/>
              <a:cs typeface="Calibri"/>
              <a:sym typeface="Calibri"/>
            </a:endParaRPr>
          </a:p>
          <a:p>
            <a:pPr indent="0" lvl="0" marL="0" marR="0" rtl="0" algn="l">
              <a:spcBef>
                <a:spcPts val="0"/>
              </a:spcBef>
              <a:spcAft>
                <a:spcPts val="0"/>
              </a:spcAft>
              <a:buNone/>
            </a:pPr>
            <a:r>
              <a:rPr lang="en-GB" sz="2400">
                <a:solidFill>
                  <a:schemeClr val="dk1"/>
                </a:solidFill>
                <a:latin typeface="Calibri"/>
                <a:ea typeface="Calibri"/>
                <a:cs typeface="Calibri"/>
                <a:sym typeface="Calibri"/>
              </a:rPr>
              <a:t>Mrs. Jones asked for quiet. There was hush up and down </a:t>
            </a:r>
            <a:r>
              <a:rPr lang="en-GB" sz="2400">
                <a:solidFill>
                  <a:schemeClr val="dk1"/>
                </a:solidFill>
                <a:latin typeface="Calibri"/>
                <a:ea typeface="Calibri"/>
                <a:cs typeface="Calibri"/>
                <a:sym typeface="Calibri"/>
              </a:rPr>
              <a:t>the</a:t>
            </a:r>
            <a:r>
              <a:rPr lang="en-GB" sz="2400">
                <a:solidFill>
                  <a:schemeClr val="dk1"/>
                </a:solidFill>
                <a:latin typeface="Calibri"/>
                <a:ea typeface="Calibri"/>
                <a:cs typeface="Calibri"/>
                <a:sym typeface="Calibri"/>
              </a:rPr>
              <a:t> corridors of the school.  “The first prize, for Best artist goes to ……</a:t>
            </a:r>
            <a:endParaRPr/>
          </a:p>
          <a:p>
            <a:pPr indent="0" lvl="0" marL="0" marR="0" rtl="0" algn="l">
              <a:spcBef>
                <a:spcPts val="0"/>
              </a:spcBef>
              <a:spcAft>
                <a:spcPts val="0"/>
              </a:spcAft>
              <a:buNone/>
            </a:pPr>
            <a:r>
              <a:rPr lang="en-GB" sz="2400">
                <a:solidFill>
                  <a:schemeClr val="dk1"/>
                </a:solidFill>
                <a:latin typeface="Calibri"/>
                <a:ea typeface="Calibri"/>
                <a:cs typeface="Calibri"/>
                <a:sym typeface="Calibri"/>
              </a:rPr>
              <a:t>Pete!”</a:t>
            </a:r>
            <a:endParaRPr/>
          </a:p>
          <a:p>
            <a:pPr indent="0" lvl="0" marL="0" marR="0" rtl="0" algn="l">
              <a:spcBef>
                <a:spcPts val="0"/>
              </a:spcBef>
              <a:spcAft>
                <a:spcPts val="0"/>
              </a:spcAft>
              <a:buNone/>
            </a:pPr>
            <a:r>
              <a:t/>
            </a:r>
            <a:endParaRPr sz="2400">
              <a:solidFill>
                <a:schemeClr val="dk1"/>
              </a:solidFill>
              <a:latin typeface="Calibri"/>
              <a:ea typeface="Calibri"/>
              <a:cs typeface="Calibri"/>
              <a:sym typeface="Calibri"/>
            </a:endParaRPr>
          </a:p>
          <a:p>
            <a:pPr indent="0" lvl="0" marL="0" marR="0" rtl="0" algn="l">
              <a:spcBef>
                <a:spcPts val="0"/>
              </a:spcBef>
              <a:spcAft>
                <a:spcPts val="0"/>
              </a:spcAft>
              <a:buNone/>
            </a:pPr>
            <a:r>
              <a:t/>
            </a:r>
            <a:endParaRPr sz="2400">
              <a:solidFill>
                <a:schemeClr val="dk1"/>
              </a:solidFill>
              <a:latin typeface="Calibri"/>
              <a:ea typeface="Calibri"/>
              <a:cs typeface="Calibri"/>
              <a:sym typeface="Calibri"/>
            </a:endParaRPr>
          </a:p>
          <a:p>
            <a:pPr indent="0" lvl="0" marL="0" marR="0" rtl="0" algn="l">
              <a:spcBef>
                <a:spcPts val="0"/>
              </a:spcBef>
              <a:spcAft>
                <a:spcPts val="0"/>
              </a:spcAft>
              <a:buNone/>
            </a:pPr>
            <a:r>
              <a:t/>
            </a:r>
            <a:endParaRPr sz="2400">
              <a:solidFill>
                <a:schemeClr val="dk1"/>
              </a:solidFill>
              <a:latin typeface="Calibri"/>
              <a:ea typeface="Calibri"/>
              <a:cs typeface="Calibri"/>
              <a:sym typeface="Calibri"/>
            </a:endParaRPr>
          </a:p>
        </p:txBody>
      </p:sp>
      <p:sp>
        <p:nvSpPr>
          <p:cNvPr descr="Image result for trophy clip art" id="188" name="Google Shape;188;p23"/>
          <p:cNvSpPr/>
          <p:nvPr/>
        </p:nvSpPr>
        <p:spPr>
          <a:xfrm>
            <a:off x="155575" y="-144463"/>
            <a:ext cx="304800" cy="304801"/>
          </a:xfrm>
          <a:prstGeom prst="rect">
            <a:avLst/>
          </a:prstGeom>
          <a:noFill/>
          <a:ln>
            <a:noFill/>
          </a:ln>
        </p:spPr>
        <p:txBody>
          <a:bodyPr anchorCtr="0" anchor="t" bIns="45700" lIns="91425" spcFirstLastPara="1" rIns="91425" wrap="square" tIns="45700">
            <a:noAutofit/>
          </a:bodyPr>
          <a:lstStyle/>
          <a:p>
            <a:pPr indent="0" lvl="0" marL="0" marR="0" rtl="0" algn="l">
              <a:spcBef>
                <a:spcPts val="0"/>
              </a:spcBef>
              <a:spcAft>
                <a:spcPts val="0"/>
              </a:spcAft>
              <a:buNone/>
            </a:pPr>
            <a:r>
              <a:t/>
            </a:r>
            <a:endParaRPr sz="1800">
              <a:solidFill>
                <a:schemeClr val="dk1"/>
              </a:solidFill>
              <a:latin typeface="Arial"/>
              <a:ea typeface="Arial"/>
              <a:cs typeface="Arial"/>
              <a:sym typeface="Arial"/>
            </a:endParaRPr>
          </a:p>
        </p:txBody>
      </p:sp>
      <p:pic>
        <p:nvPicPr>
          <p:cNvPr id="189" name="Google Shape;189;p23"/>
          <p:cNvPicPr preferRelativeResize="0"/>
          <p:nvPr/>
        </p:nvPicPr>
        <p:blipFill rotWithShape="1">
          <a:blip r:embed="rId4">
            <a:alphaModFix/>
          </a:blip>
          <a:srcRect b="0" l="0" r="0" t="0"/>
          <a:stretch/>
        </p:blipFill>
        <p:spPr>
          <a:xfrm>
            <a:off x="1979712" y="4728645"/>
            <a:ext cx="1257300" cy="1562100"/>
          </a:xfrm>
          <a:prstGeom prst="rect">
            <a:avLst/>
          </a:prstGeom>
          <a:noFill/>
          <a:ln>
            <a:noFill/>
          </a:ln>
        </p:spPr>
      </p:pic>
      <p:sp>
        <p:nvSpPr>
          <p:cNvPr id="190" name="Google Shape;190;p23"/>
          <p:cNvSpPr/>
          <p:nvPr/>
        </p:nvSpPr>
        <p:spPr>
          <a:xfrm>
            <a:off x="3768419" y="4868405"/>
            <a:ext cx="4572000" cy="830997"/>
          </a:xfrm>
          <a:prstGeom prst="rect">
            <a:avLst/>
          </a:prstGeom>
          <a:noFill/>
          <a:ln>
            <a:noFill/>
          </a:ln>
        </p:spPr>
        <p:txBody>
          <a:bodyPr anchorCtr="0" anchor="t" bIns="45700" lIns="91425" spcFirstLastPara="1" rIns="91425" wrap="square" tIns="45700">
            <a:noAutofit/>
          </a:bodyPr>
          <a:lstStyle/>
          <a:p>
            <a:pPr indent="0" lvl="0" marL="0" marR="0" rtl="0" algn="l">
              <a:spcBef>
                <a:spcPts val="0"/>
              </a:spcBef>
              <a:spcAft>
                <a:spcPts val="0"/>
              </a:spcAft>
              <a:buNone/>
            </a:pPr>
            <a:r>
              <a:rPr lang="en-GB" sz="2400">
                <a:solidFill>
                  <a:schemeClr val="dk1"/>
                </a:solidFill>
                <a:latin typeface="Calibri"/>
                <a:ea typeface="Calibri"/>
                <a:cs typeface="Calibri"/>
                <a:sym typeface="Calibri"/>
              </a:rPr>
              <a:t>The friends cheered loudly as Pete collected his trophy.</a:t>
            </a:r>
            <a:endParaRPr sz="2400">
              <a:solidFill>
                <a:schemeClr val="dk1"/>
              </a:solidFill>
              <a:latin typeface="Calibri"/>
              <a:ea typeface="Calibri"/>
              <a:cs typeface="Calibri"/>
              <a:sym typeface="Calibri"/>
            </a:endParaRPr>
          </a:p>
        </p:txBody>
      </p:sp>
    </p:spTree>
  </p:cSld>
  <p:clrMapOvr>
    <a:masterClrMapping/>
  </p:clrMapOvr>
</p:sld>
</file>

<file path=ppt/slides/slide12.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94" name="Shape 194"/>
        <p:cNvGrpSpPr/>
        <p:nvPr/>
      </p:nvGrpSpPr>
      <p:grpSpPr>
        <a:xfrm>
          <a:off x="0" y="0"/>
          <a:ext cx="0" cy="0"/>
          <a:chOff x="0" y="0"/>
          <a:chExt cx="0" cy="0"/>
        </a:xfrm>
      </p:grpSpPr>
      <p:sp>
        <p:nvSpPr>
          <p:cNvPr id="195" name="Google Shape;195;p24"/>
          <p:cNvSpPr txBox="1"/>
          <p:nvPr>
            <p:ph idx="12" type="sldNum"/>
          </p:nvPr>
        </p:nvSpPr>
        <p:spPr>
          <a:xfrm>
            <a:off x="6553200" y="6356350"/>
            <a:ext cx="2133600" cy="365125"/>
          </a:xfrm>
          <a:prstGeom prst="rect">
            <a:avLst/>
          </a:prstGeom>
          <a:noFill/>
          <a:ln>
            <a:noFill/>
          </a:ln>
        </p:spPr>
        <p:txBody>
          <a:bodyPr anchorCtr="0" anchor="ctr" bIns="45700" lIns="91425" spcFirstLastPara="1" rIns="91425" wrap="square" tIns="45700">
            <a:noAutofit/>
          </a:bodyPr>
          <a:lstStyle/>
          <a:p>
            <a:pPr indent="0" lvl="0" marL="0" rtl="0" algn="r">
              <a:spcBef>
                <a:spcPts val="0"/>
              </a:spcBef>
              <a:spcAft>
                <a:spcPts val="0"/>
              </a:spcAft>
              <a:buNone/>
            </a:pPr>
            <a:r>
              <a:rPr b="1" lang="en-GB" sz="2400">
                <a:solidFill>
                  <a:schemeClr val="dk1"/>
                </a:solidFill>
              </a:rPr>
              <a:t>Page 11 </a:t>
            </a:r>
            <a:endParaRPr b="1" sz="2400">
              <a:solidFill>
                <a:schemeClr val="dk1"/>
              </a:solidFill>
            </a:endParaRPr>
          </a:p>
        </p:txBody>
      </p:sp>
      <p:sp>
        <p:nvSpPr>
          <p:cNvPr id="196" name="Google Shape;196;p24"/>
          <p:cNvSpPr txBox="1"/>
          <p:nvPr/>
        </p:nvSpPr>
        <p:spPr>
          <a:xfrm>
            <a:off x="179388" y="115888"/>
            <a:ext cx="8856662" cy="720725"/>
          </a:xfrm>
          <a:prstGeom prst="rect">
            <a:avLst/>
          </a:prstGeom>
          <a:noFill/>
          <a:ln>
            <a:noFill/>
          </a:ln>
        </p:spPr>
        <p:txBody>
          <a:bodyPr anchorCtr="0" anchor="t" bIns="45700" lIns="91425" spcFirstLastPara="1" rIns="91425" wrap="square" tIns="45700">
            <a:noAutofit/>
          </a:bodyPr>
          <a:lstStyle/>
          <a:p>
            <a:pPr indent="0" lvl="0" marL="0" marR="0" rtl="0" algn="ctr">
              <a:spcBef>
                <a:spcPts val="0"/>
              </a:spcBef>
              <a:spcAft>
                <a:spcPts val="0"/>
              </a:spcAft>
              <a:buNone/>
            </a:pPr>
            <a:r>
              <a:rPr b="1" lang="en-GB" sz="2800">
                <a:solidFill>
                  <a:schemeClr val="dk1"/>
                </a:solidFill>
                <a:latin typeface="Calibri"/>
                <a:ea typeface="Calibri"/>
                <a:cs typeface="Calibri"/>
                <a:sym typeface="Calibri"/>
              </a:rPr>
              <a:t>Dewi’s Dream Team – Adventures in St. David’s Primary</a:t>
            </a:r>
            <a:endParaRPr b="1" sz="2800">
              <a:solidFill>
                <a:schemeClr val="dk1"/>
              </a:solidFill>
              <a:latin typeface="Calibri"/>
              <a:ea typeface="Calibri"/>
              <a:cs typeface="Calibri"/>
              <a:sym typeface="Calibri"/>
            </a:endParaRPr>
          </a:p>
        </p:txBody>
      </p:sp>
      <p:sp>
        <p:nvSpPr>
          <p:cNvPr id="197" name="Google Shape;197;p24"/>
          <p:cNvSpPr/>
          <p:nvPr/>
        </p:nvSpPr>
        <p:spPr>
          <a:xfrm>
            <a:off x="435884" y="758826"/>
            <a:ext cx="5688632" cy="5632311"/>
          </a:xfrm>
          <a:prstGeom prst="rect">
            <a:avLst/>
          </a:prstGeom>
          <a:noFill/>
          <a:ln>
            <a:noFill/>
          </a:ln>
        </p:spPr>
        <p:txBody>
          <a:bodyPr anchorCtr="0" anchor="t" bIns="45700" lIns="91425" spcFirstLastPara="1" rIns="91425" wrap="square" tIns="45700">
            <a:noAutofit/>
          </a:bodyPr>
          <a:lstStyle/>
          <a:p>
            <a:pPr indent="0" lvl="0" marL="0" marR="0" rtl="0" algn="l">
              <a:spcBef>
                <a:spcPts val="0"/>
              </a:spcBef>
              <a:spcAft>
                <a:spcPts val="0"/>
              </a:spcAft>
              <a:buNone/>
            </a:pPr>
            <a:r>
              <a:rPr lang="en-GB" sz="2400">
                <a:solidFill>
                  <a:schemeClr val="dk1"/>
                </a:solidFill>
                <a:latin typeface="Calibri"/>
                <a:ea typeface="Calibri"/>
                <a:cs typeface="Calibri"/>
                <a:sym typeface="Calibri"/>
              </a:rPr>
              <a:t>The twins were right about everything. Cate won the Best Project Award.</a:t>
            </a:r>
            <a:endParaRPr/>
          </a:p>
          <a:p>
            <a:pPr indent="0" lvl="0" marL="0" marR="0" rtl="0" algn="l">
              <a:spcBef>
                <a:spcPts val="0"/>
              </a:spcBef>
              <a:spcAft>
                <a:spcPts val="0"/>
              </a:spcAft>
              <a:buNone/>
            </a:pPr>
            <a:r>
              <a:t/>
            </a:r>
            <a:endParaRPr sz="2400">
              <a:solidFill>
                <a:schemeClr val="dk1"/>
              </a:solidFill>
              <a:latin typeface="Calibri"/>
              <a:ea typeface="Calibri"/>
              <a:cs typeface="Calibri"/>
              <a:sym typeface="Calibri"/>
            </a:endParaRPr>
          </a:p>
          <a:p>
            <a:pPr indent="0" lvl="0" marL="0" marR="0" rtl="0" algn="l">
              <a:spcBef>
                <a:spcPts val="0"/>
              </a:spcBef>
              <a:spcAft>
                <a:spcPts val="0"/>
              </a:spcAft>
              <a:buNone/>
            </a:pPr>
            <a:r>
              <a:t/>
            </a:r>
            <a:endParaRPr sz="2400">
              <a:solidFill>
                <a:schemeClr val="dk1"/>
              </a:solidFill>
              <a:latin typeface="Calibri"/>
              <a:ea typeface="Calibri"/>
              <a:cs typeface="Calibri"/>
              <a:sym typeface="Calibri"/>
            </a:endParaRPr>
          </a:p>
          <a:p>
            <a:pPr indent="0" lvl="0" marL="0" marR="0" rtl="0" algn="l">
              <a:spcBef>
                <a:spcPts val="0"/>
              </a:spcBef>
              <a:spcAft>
                <a:spcPts val="0"/>
              </a:spcAft>
              <a:buNone/>
            </a:pPr>
            <a:r>
              <a:rPr lang="en-GB" sz="2400">
                <a:solidFill>
                  <a:schemeClr val="dk1"/>
                </a:solidFill>
                <a:latin typeface="Calibri"/>
                <a:ea typeface="Calibri"/>
                <a:cs typeface="Calibri"/>
                <a:sym typeface="Calibri"/>
              </a:rPr>
              <a:t>Norman’s Welsh project was to be put on display at St. Fagan’s, and he won a free weekend pass for his family.</a:t>
            </a:r>
            <a:endParaRPr/>
          </a:p>
          <a:p>
            <a:pPr indent="0" lvl="0" marL="0" marR="0" rtl="0" algn="l">
              <a:spcBef>
                <a:spcPts val="0"/>
              </a:spcBef>
              <a:spcAft>
                <a:spcPts val="0"/>
              </a:spcAft>
              <a:buNone/>
            </a:pPr>
            <a:r>
              <a:t/>
            </a:r>
            <a:endParaRPr sz="2400">
              <a:solidFill>
                <a:schemeClr val="dk1"/>
              </a:solidFill>
              <a:latin typeface="Calibri"/>
              <a:ea typeface="Calibri"/>
              <a:cs typeface="Calibri"/>
              <a:sym typeface="Calibri"/>
            </a:endParaRPr>
          </a:p>
          <a:p>
            <a:pPr indent="0" lvl="0" marL="0" marR="0" rtl="0" algn="l">
              <a:spcBef>
                <a:spcPts val="0"/>
              </a:spcBef>
              <a:spcAft>
                <a:spcPts val="0"/>
              </a:spcAft>
              <a:buNone/>
            </a:pPr>
            <a:r>
              <a:t/>
            </a:r>
            <a:endParaRPr sz="2400">
              <a:solidFill>
                <a:schemeClr val="dk1"/>
              </a:solidFill>
              <a:latin typeface="Calibri"/>
              <a:ea typeface="Calibri"/>
              <a:cs typeface="Calibri"/>
              <a:sym typeface="Calibri"/>
            </a:endParaRPr>
          </a:p>
          <a:p>
            <a:pPr indent="0" lvl="0" marL="0" marR="0" rtl="0" algn="l">
              <a:spcBef>
                <a:spcPts val="0"/>
              </a:spcBef>
              <a:spcAft>
                <a:spcPts val="0"/>
              </a:spcAft>
              <a:buNone/>
            </a:pPr>
            <a:r>
              <a:rPr lang="en-GB" sz="2400">
                <a:solidFill>
                  <a:schemeClr val="dk1"/>
                </a:solidFill>
                <a:latin typeface="Calibri"/>
                <a:ea typeface="Calibri"/>
                <a:cs typeface="Calibri"/>
                <a:sym typeface="Calibri"/>
              </a:rPr>
              <a:t>Cara’s efforts to fundraise for the school  were so good the chair of the PPTA has designed a poster to go on </a:t>
            </a:r>
            <a:r>
              <a:rPr lang="en-GB" sz="2400">
                <a:solidFill>
                  <a:schemeClr val="dk1"/>
                </a:solidFill>
                <a:latin typeface="Calibri"/>
                <a:ea typeface="Calibri"/>
                <a:cs typeface="Calibri"/>
                <a:sym typeface="Calibri"/>
              </a:rPr>
              <a:t>the</a:t>
            </a:r>
            <a:r>
              <a:rPr lang="en-GB" sz="2400">
                <a:solidFill>
                  <a:schemeClr val="dk1"/>
                </a:solidFill>
                <a:latin typeface="Calibri"/>
                <a:ea typeface="Calibri"/>
                <a:cs typeface="Calibri"/>
                <a:sym typeface="Calibri"/>
              </a:rPr>
              <a:t> national PPTA website, and Cara had a gift voucher as well.</a:t>
            </a:r>
            <a:endParaRPr sz="2400">
              <a:solidFill>
                <a:schemeClr val="dk1"/>
              </a:solidFill>
              <a:latin typeface="Calibri"/>
              <a:ea typeface="Calibri"/>
              <a:cs typeface="Calibri"/>
              <a:sym typeface="Calibri"/>
            </a:endParaRPr>
          </a:p>
        </p:txBody>
      </p:sp>
      <p:pic>
        <p:nvPicPr>
          <p:cNvPr id="198" name="Google Shape;198;p24"/>
          <p:cNvPicPr preferRelativeResize="0"/>
          <p:nvPr/>
        </p:nvPicPr>
        <p:blipFill rotWithShape="1">
          <a:blip r:embed="rId3">
            <a:alphaModFix/>
          </a:blip>
          <a:srcRect b="0" l="0" r="0" t="0"/>
          <a:stretch/>
        </p:blipFill>
        <p:spPr>
          <a:xfrm rot="1807261">
            <a:off x="6860012" y="672296"/>
            <a:ext cx="1255885" cy="1560711"/>
          </a:xfrm>
          <a:prstGeom prst="rect">
            <a:avLst/>
          </a:prstGeom>
          <a:noFill/>
          <a:ln>
            <a:noFill/>
          </a:ln>
        </p:spPr>
      </p:pic>
      <p:pic>
        <p:nvPicPr>
          <p:cNvPr id="199" name="Google Shape;199;p24"/>
          <p:cNvPicPr preferRelativeResize="0"/>
          <p:nvPr/>
        </p:nvPicPr>
        <p:blipFill rotWithShape="1">
          <a:blip r:embed="rId4">
            <a:alphaModFix/>
          </a:blip>
          <a:srcRect b="0" l="0" r="0" t="0"/>
          <a:stretch/>
        </p:blipFill>
        <p:spPr>
          <a:xfrm rot="-1560829">
            <a:off x="6659881" y="2401453"/>
            <a:ext cx="1257300" cy="1562100"/>
          </a:xfrm>
          <a:prstGeom prst="rect">
            <a:avLst/>
          </a:prstGeom>
          <a:noFill/>
          <a:ln>
            <a:noFill/>
          </a:ln>
        </p:spPr>
      </p:pic>
      <p:pic>
        <p:nvPicPr>
          <p:cNvPr id="200" name="Google Shape;200;p24"/>
          <p:cNvPicPr preferRelativeResize="0"/>
          <p:nvPr/>
        </p:nvPicPr>
        <p:blipFill rotWithShape="1">
          <a:blip r:embed="rId4">
            <a:alphaModFix/>
          </a:blip>
          <a:srcRect b="0" l="0" r="0" t="0"/>
          <a:stretch/>
        </p:blipFill>
        <p:spPr>
          <a:xfrm rot="2301218">
            <a:off x="6757948" y="4477196"/>
            <a:ext cx="1257300" cy="1562100"/>
          </a:xfrm>
          <a:prstGeom prst="rect">
            <a:avLst/>
          </a:prstGeom>
          <a:noFill/>
          <a:ln>
            <a:noFill/>
          </a:ln>
        </p:spPr>
      </p:pic>
    </p:spTree>
  </p:cSld>
  <p:clrMapOvr>
    <a:masterClrMapping/>
  </p:clrMapOvr>
</p:sld>
</file>

<file path=ppt/slides/slide13.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04" name="Shape 204"/>
        <p:cNvGrpSpPr/>
        <p:nvPr/>
      </p:nvGrpSpPr>
      <p:grpSpPr>
        <a:xfrm>
          <a:off x="0" y="0"/>
          <a:ext cx="0" cy="0"/>
          <a:chOff x="0" y="0"/>
          <a:chExt cx="0" cy="0"/>
        </a:xfrm>
      </p:grpSpPr>
      <p:sp>
        <p:nvSpPr>
          <p:cNvPr id="205" name="Google Shape;205;p25"/>
          <p:cNvSpPr txBox="1"/>
          <p:nvPr>
            <p:ph idx="12" type="sldNum"/>
          </p:nvPr>
        </p:nvSpPr>
        <p:spPr>
          <a:xfrm>
            <a:off x="6553200" y="6356350"/>
            <a:ext cx="2133600" cy="365125"/>
          </a:xfrm>
          <a:prstGeom prst="rect">
            <a:avLst/>
          </a:prstGeom>
          <a:noFill/>
          <a:ln>
            <a:noFill/>
          </a:ln>
        </p:spPr>
        <p:txBody>
          <a:bodyPr anchorCtr="0" anchor="ctr" bIns="45700" lIns="91425" spcFirstLastPara="1" rIns="91425" wrap="square" tIns="45700">
            <a:noAutofit/>
          </a:bodyPr>
          <a:lstStyle/>
          <a:p>
            <a:pPr indent="0" lvl="0" marL="0" rtl="0" algn="r">
              <a:spcBef>
                <a:spcPts val="0"/>
              </a:spcBef>
              <a:spcAft>
                <a:spcPts val="0"/>
              </a:spcAft>
              <a:buNone/>
            </a:pPr>
            <a:r>
              <a:rPr b="1" lang="en-GB" sz="2400">
                <a:solidFill>
                  <a:schemeClr val="dk1"/>
                </a:solidFill>
              </a:rPr>
              <a:t>Page 12</a:t>
            </a:r>
            <a:endParaRPr b="1" sz="2400">
              <a:solidFill>
                <a:schemeClr val="dk1"/>
              </a:solidFill>
            </a:endParaRPr>
          </a:p>
        </p:txBody>
      </p:sp>
      <p:sp>
        <p:nvSpPr>
          <p:cNvPr id="206" name="Google Shape;206;p25"/>
          <p:cNvSpPr txBox="1"/>
          <p:nvPr/>
        </p:nvSpPr>
        <p:spPr>
          <a:xfrm>
            <a:off x="179388" y="115888"/>
            <a:ext cx="8856662" cy="720725"/>
          </a:xfrm>
          <a:prstGeom prst="rect">
            <a:avLst/>
          </a:prstGeom>
          <a:noFill/>
          <a:ln>
            <a:noFill/>
          </a:ln>
        </p:spPr>
        <p:txBody>
          <a:bodyPr anchorCtr="0" anchor="t" bIns="45700" lIns="91425" spcFirstLastPara="1" rIns="91425" wrap="square" tIns="45700">
            <a:noAutofit/>
          </a:bodyPr>
          <a:lstStyle/>
          <a:p>
            <a:pPr indent="0" lvl="0" marL="0" marR="0" rtl="0" algn="ctr">
              <a:spcBef>
                <a:spcPts val="0"/>
              </a:spcBef>
              <a:spcAft>
                <a:spcPts val="0"/>
              </a:spcAft>
              <a:buNone/>
            </a:pPr>
            <a:r>
              <a:rPr b="1" lang="en-GB" sz="2800">
                <a:solidFill>
                  <a:schemeClr val="dk1"/>
                </a:solidFill>
                <a:latin typeface="Calibri"/>
                <a:ea typeface="Calibri"/>
                <a:cs typeface="Calibri"/>
                <a:sym typeface="Calibri"/>
              </a:rPr>
              <a:t>Dewi’s Dream Team – Adventures in St. David’s Primary</a:t>
            </a:r>
            <a:endParaRPr b="1" sz="2800">
              <a:solidFill>
                <a:schemeClr val="dk1"/>
              </a:solidFill>
              <a:latin typeface="Calibri"/>
              <a:ea typeface="Calibri"/>
              <a:cs typeface="Calibri"/>
              <a:sym typeface="Calibri"/>
            </a:endParaRPr>
          </a:p>
        </p:txBody>
      </p:sp>
      <p:sp>
        <p:nvSpPr>
          <p:cNvPr id="207" name="Google Shape;207;p25"/>
          <p:cNvSpPr/>
          <p:nvPr/>
        </p:nvSpPr>
        <p:spPr>
          <a:xfrm>
            <a:off x="395536" y="841340"/>
            <a:ext cx="4176464" cy="1938992"/>
          </a:xfrm>
          <a:prstGeom prst="rect">
            <a:avLst/>
          </a:prstGeom>
          <a:noFill/>
          <a:ln>
            <a:noFill/>
          </a:ln>
        </p:spPr>
        <p:txBody>
          <a:bodyPr anchorCtr="0" anchor="t" bIns="45700" lIns="91425" spcFirstLastPara="1" rIns="91425" wrap="square" tIns="45700">
            <a:noAutofit/>
          </a:bodyPr>
          <a:lstStyle/>
          <a:p>
            <a:pPr indent="0" lvl="0" marL="0" marR="0" rtl="0" algn="l">
              <a:spcBef>
                <a:spcPts val="0"/>
              </a:spcBef>
              <a:spcAft>
                <a:spcPts val="0"/>
              </a:spcAft>
              <a:buNone/>
            </a:pPr>
            <a:r>
              <a:rPr lang="en-GB" sz="2400">
                <a:solidFill>
                  <a:schemeClr val="dk1"/>
                </a:solidFill>
                <a:latin typeface="Calibri"/>
                <a:ea typeface="Calibri"/>
                <a:cs typeface="Calibri"/>
                <a:sym typeface="Calibri"/>
              </a:rPr>
              <a:t>The twins smiled at each other. They were happy that their friends’ wonderful talents had been recognised.</a:t>
            </a:r>
            <a:endParaRPr/>
          </a:p>
          <a:p>
            <a:pPr indent="0" lvl="0" marL="0" marR="0" rtl="0" algn="l">
              <a:spcBef>
                <a:spcPts val="0"/>
              </a:spcBef>
              <a:spcAft>
                <a:spcPts val="0"/>
              </a:spcAft>
              <a:buNone/>
            </a:pPr>
            <a:r>
              <a:t/>
            </a:r>
            <a:endParaRPr sz="2400">
              <a:solidFill>
                <a:schemeClr val="dk1"/>
              </a:solidFill>
              <a:latin typeface="Arial"/>
              <a:ea typeface="Arial"/>
              <a:cs typeface="Arial"/>
              <a:sym typeface="Arial"/>
            </a:endParaRPr>
          </a:p>
        </p:txBody>
      </p:sp>
      <p:pic>
        <p:nvPicPr>
          <p:cNvPr id="208" name="Google Shape;208;p25"/>
          <p:cNvPicPr preferRelativeResize="0"/>
          <p:nvPr/>
        </p:nvPicPr>
        <p:blipFill rotWithShape="1">
          <a:blip r:embed="rId3">
            <a:alphaModFix/>
          </a:blip>
          <a:srcRect b="7142" l="14661" r="10381" t="10981"/>
          <a:stretch/>
        </p:blipFill>
        <p:spPr>
          <a:xfrm>
            <a:off x="3347864" y="2132856"/>
            <a:ext cx="4608512" cy="3950153"/>
          </a:xfrm>
          <a:prstGeom prst="rect">
            <a:avLst/>
          </a:prstGeom>
          <a:noFill/>
          <a:ln>
            <a:noFill/>
          </a:ln>
        </p:spPr>
      </p:pic>
    </p:spTree>
  </p:cSld>
  <p:clrMapOvr>
    <a:masterClrMapping/>
  </p:clrMapOvr>
</p:sld>
</file>

<file path=ppt/slides/slide14.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12" name="Shape 212"/>
        <p:cNvGrpSpPr/>
        <p:nvPr/>
      </p:nvGrpSpPr>
      <p:grpSpPr>
        <a:xfrm>
          <a:off x="0" y="0"/>
          <a:ext cx="0" cy="0"/>
          <a:chOff x="0" y="0"/>
          <a:chExt cx="0" cy="0"/>
        </a:xfrm>
      </p:grpSpPr>
      <p:sp>
        <p:nvSpPr>
          <p:cNvPr id="213" name="Google Shape;213;p26"/>
          <p:cNvSpPr txBox="1"/>
          <p:nvPr>
            <p:ph idx="12" type="sldNum"/>
          </p:nvPr>
        </p:nvSpPr>
        <p:spPr>
          <a:xfrm>
            <a:off x="6553200" y="6356350"/>
            <a:ext cx="2133600" cy="365125"/>
          </a:xfrm>
          <a:prstGeom prst="rect">
            <a:avLst/>
          </a:prstGeom>
          <a:noFill/>
          <a:ln>
            <a:noFill/>
          </a:ln>
        </p:spPr>
        <p:txBody>
          <a:bodyPr anchorCtr="0" anchor="ctr" bIns="45700" lIns="91425" spcFirstLastPara="1" rIns="91425" wrap="square" tIns="45700">
            <a:noAutofit/>
          </a:bodyPr>
          <a:lstStyle/>
          <a:p>
            <a:pPr indent="0" lvl="0" marL="0" rtl="0" algn="r">
              <a:spcBef>
                <a:spcPts val="0"/>
              </a:spcBef>
              <a:spcAft>
                <a:spcPts val="0"/>
              </a:spcAft>
              <a:buNone/>
            </a:pPr>
            <a:r>
              <a:rPr b="1" lang="en-GB" sz="2400">
                <a:solidFill>
                  <a:schemeClr val="dk1"/>
                </a:solidFill>
              </a:rPr>
              <a:t>Page 13</a:t>
            </a:r>
            <a:endParaRPr b="1" sz="2400">
              <a:solidFill>
                <a:schemeClr val="dk1"/>
              </a:solidFill>
            </a:endParaRPr>
          </a:p>
        </p:txBody>
      </p:sp>
      <p:sp>
        <p:nvSpPr>
          <p:cNvPr id="214" name="Google Shape;214;p26"/>
          <p:cNvSpPr txBox="1"/>
          <p:nvPr/>
        </p:nvSpPr>
        <p:spPr>
          <a:xfrm>
            <a:off x="179388" y="115888"/>
            <a:ext cx="8856662" cy="720725"/>
          </a:xfrm>
          <a:prstGeom prst="rect">
            <a:avLst/>
          </a:prstGeom>
          <a:noFill/>
          <a:ln>
            <a:noFill/>
          </a:ln>
        </p:spPr>
        <p:txBody>
          <a:bodyPr anchorCtr="0" anchor="t" bIns="45700" lIns="91425" spcFirstLastPara="1" rIns="91425" wrap="square" tIns="45700">
            <a:noAutofit/>
          </a:bodyPr>
          <a:lstStyle/>
          <a:p>
            <a:pPr indent="0" lvl="0" marL="0" marR="0" rtl="0" algn="ctr">
              <a:spcBef>
                <a:spcPts val="0"/>
              </a:spcBef>
              <a:spcAft>
                <a:spcPts val="0"/>
              </a:spcAft>
              <a:buNone/>
            </a:pPr>
            <a:r>
              <a:rPr b="1" lang="en-GB" sz="2800">
                <a:solidFill>
                  <a:schemeClr val="dk1"/>
                </a:solidFill>
                <a:latin typeface="Calibri"/>
                <a:ea typeface="Calibri"/>
                <a:cs typeface="Calibri"/>
                <a:sym typeface="Calibri"/>
              </a:rPr>
              <a:t>Dewi’s Dream Team – Adventures in St. David’s Primary</a:t>
            </a:r>
            <a:endParaRPr/>
          </a:p>
        </p:txBody>
      </p:sp>
      <p:sp>
        <p:nvSpPr>
          <p:cNvPr id="215" name="Google Shape;215;p26"/>
          <p:cNvSpPr/>
          <p:nvPr/>
        </p:nvSpPr>
        <p:spPr>
          <a:xfrm>
            <a:off x="4104928" y="836613"/>
            <a:ext cx="4896544" cy="3746667"/>
          </a:xfrm>
          <a:prstGeom prst="rect">
            <a:avLst/>
          </a:prstGeom>
          <a:noFill/>
          <a:ln>
            <a:noFill/>
          </a:ln>
        </p:spPr>
        <p:txBody>
          <a:bodyPr anchorCtr="0" anchor="t" bIns="45700" lIns="91425" spcFirstLastPara="1" rIns="91425" wrap="square" tIns="45700">
            <a:noAutofit/>
          </a:bodyPr>
          <a:lstStyle/>
          <a:p>
            <a:pPr indent="0" lvl="0" marL="0" marR="0" rtl="0" algn="l">
              <a:lnSpc>
                <a:spcPct val="115000"/>
              </a:lnSpc>
              <a:spcBef>
                <a:spcPts val="0"/>
              </a:spcBef>
              <a:spcAft>
                <a:spcPts val="0"/>
              </a:spcAft>
              <a:buNone/>
            </a:pPr>
            <a:r>
              <a:rPr lang="en-GB" sz="2400">
                <a:solidFill>
                  <a:schemeClr val="dk1"/>
                </a:solidFill>
                <a:latin typeface="Calibri"/>
                <a:ea typeface="Calibri"/>
                <a:cs typeface="Calibri"/>
                <a:sym typeface="Calibri"/>
              </a:rPr>
              <a:t>Mrs Jones stood up and asked for quiet. “There is one more very special award this year.”</a:t>
            </a:r>
            <a:endParaRPr/>
          </a:p>
          <a:p>
            <a:pPr indent="0" lvl="0" marL="0" marR="0" rtl="0" algn="l">
              <a:lnSpc>
                <a:spcPct val="115000"/>
              </a:lnSpc>
              <a:spcBef>
                <a:spcPts val="1000"/>
              </a:spcBef>
              <a:spcAft>
                <a:spcPts val="0"/>
              </a:spcAft>
              <a:buNone/>
            </a:pPr>
            <a:r>
              <a:t/>
            </a:r>
            <a:endParaRPr sz="2400">
              <a:solidFill>
                <a:schemeClr val="dk1"/>
              </a:solidFill>
              <a:latin typeface="Calibri"/>
              <a:ea typeface="Calibri"/>
              <a:cs typeface="Calibri"/>
              <a:sym typeface="Calibri"/>
            </a:endParaRPr>
          </a:p>
          <a:p>
            <a:pPr indent="0" lvl="0" marL="0" marR="0" rtl="0" algn="l">
              <a:lnSpc>
                <a:spcPct val="115000"/>
              </a:lnSpc>
              <a:spcBef>
                <a:spcPts val="1000"/>
              </a:spcBef>
              <a:spcAft>
                <a:spcPts val="0"/>
              </a:spcAft>
              <a:buNone/>
            </a:pPr>
            <a:r>
              <a:rPr lang="en-GB" sz="2400">
                <a:solidFill>
                  <a:schemeClr val="dk1"/>
                </a:solidFill>
                <a:latin typeface="Calibri"/>
                <a:ea typeface="Calibri"/>
                <a:cs typeface="Calibri"/>
                <a:sym typeface="Calibri"/>
              </a:rPr>
              <a:t>“The children came to see me and have bought this award with their own money to give to give to some </a:t>
            </a:r>
            <a:r>
              <a:rPr lang="en-GB" sz="2400">
                <a:solidFill>
                  <a:schemeClr val="dk1"/>
                </a:solidFill>
                <a:latin typeface="Calibri"/>
                <a:ea typeface="Calibri"/>
                <a:cs typeface="Calibri"/>
                <a:sym typeface="Calibri"/>
              </a:rPr>
              <a:t>children</a:t>
            </a:r>
            <a:r>
              <a:rPr lang="en-GB" sz="2400">
                <a:solidFill>
                  <a:schemeClr val="dk1"/>
                </a:solidFill>
                <a:latin typeface="Calibri"/>
                <a:ea typeface="Calibri"/>
                <a:cs typeface="Calibri"/>
                <a:sym typeface="Calibri"/>
              </a:rPr>
              <a:t> they think are very special.” </a:t>
            </a:r>
            <a:endParaRPr sz="2400">
              <a:solidFill>
                <a:schemeClr val="dk1"/>
              </a:solidFill>
              <a:latin typeface="Calibri"/>
              <a:ea typeface="Calibri"/>
              <a:cs typeface="Calibri"/>
              <a:sym typeface="Calibri"/>
            </a:endParaRPr>
          </a:p>
        </p:txBody>
      </p:sp>
      <p:pic>
        <p:nvPicPr>
          <p:cNvPr id="216" name="Google Shape;216;p26"/>
          <p:cNvPicPr preferRelativeResize="0"/>
          <p:nvPr/>
        </p:nvPicPr>
        <p:blipFill rotWithShape="1">
          <a:blip r:embed="rId3">
            <a:alphaModFix/>
          </a:blip>
          <a:srcRect b="0" l="0" r="0" t="0"/>
          <a:stretch/>
        </p:blipFill>
        <p:spPr>
          <a:xfrm>
            <a:off x="413966" y="1988840"/>
            <a:ext cx="3456384" cy="3456384"/>
          </a:xfrm>
          <a:prstGeom prst="rect">
            <a:avLst/>
          </a:prstGeom>
          <a:noFill/>
          <a:ln>
            <a:noFill/>
          </a:ln>
        </p:spPr>
      </p:pic>
    </p:spTree>
  </p:cSld>
  <p:clrMapOvr>
    <a:masterClrMapping/>
  </p:clrMapOvr>
</p:sld>
</file>

<file path=ppt/slides/slide15.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20" name="Shape 220"/>
        <p:cNvGrpSpPr/>
        <p:nvPr/>
      </p:nvGrpSpPr>
      <p:grpSpPr>
        <a:xfrm>
          <a:off x="0" y="0"/>
          <a:ext cx="0" cy="0"/>
          <a:chOff x="0" y="0"/>
          <a:chExt cx="0" cy="0"/>
        </a:xfrm>
      </p:grpSpPr>
      <p:sp>
        <p:nvSpPr>
          <p:cNvPr id="221" name="Google Shape;221;p27"/>
          <p:cNvSpPr txBox="1"/>
          <p:nvPr>
            <p:ph idx="12" type="sldNum"/>
          </p:nvPr>
        </p:nvSpPr>
        <p:spPr>
          <a:xfrm>
            <a:off x="6553200" y="6356350"/>
            <a:ext cx="2133600" cy="365125"/>
          </a:xfrm>
          <a:prstGeom prst="rect">
            <a:avLst/>
          </a:prstGeom>
          <a:noFill/>
          <a:ln>
            <a:noFill/>
          </a:ln>
        </p:spPr>
        <p:txBody>
          <a:bodyPr anchorCtr="0" anchor="ctr" bIns="45700" lIns="91425" spcFirstLastPara="1" rIns="91425" wrap="square" tIns="45700">
            <a:noAutofit/>
          </a:bodyPr>
          <a:lstStyle/>
          <a:p>
            <a:pPr indent="0" lvl="0" marL="0" rtl="0" algn="r">
              <a:spcBef>
                <a:spcPts val="0"/>
              </a:spcBef>
              <a:spcAft>
                <a:spcPts val="0"/>
              </a:spcAft>
              <a:buNone/>
            </a:pPr>
            <a:r>
              <a:rPr b="1" lang="en-GB" sz="2400">
                <a:solidFill>
                  <a:schemeClr val="dk1"/>
                </a:solidFill>
              </a:rPr>
              <a:t>Page 14</a:t>
            </a:r>
            <a:endParaRPr b="1" sz="2400">
              <a:solidFill>
                <a:schemeClr val="dk1"/>
              </a:solidFill>
            </a:endParaRPr>
          </a:p>
        </p:txBody>
      </p:sp>
      <p:sp>
        <p:nvSpPr>
          <p:cNvPr id="222" name="Google Shape;222;p27"/>
          <p:cNvSpPr txBox="1"/>
          <p:nvPr/>
        </p:nvSpPr>
        <p:spPr>
          <a:xfrm>
            <a:off x="179388" y="115888"/>
            <a:ext cx="8856662" cy="720725"/>
          </a:xfrm>
          <a:prstGeom prst="rect">
            <a:avLst/>
          </a:prstGeom>
          <a:noFill/>
          <a:ln>
            <a:noFill/>
          </a:ln>
        </p:spPr>
        <p:txBody>
          <a:bodyPr anchorCtr="0" anchor="t" bIns="45700" lIns="91425" spcFirstLastPara="1" rIns="91425" wrap="square" tIns="45700">
            <a:noAutofit/>
          </a:bodyPr>
          <a:lstStyle/>
          <a:p>
            <a:pPr indent="0" lvl="0" marL="0" marR="0" rtl="0" algn="ctr">
              <a:spcBef>
                <a:spcPts val="0"/>
              </a:spcBef>
              <a:spcAft>
                <a:spcPts val="0"/>
              </a:spcAft>
              <a:buNone/>
            </a:pPr>
            <a:r>
              <a:rPr b="1" lang="en-GB" sz="2800">
                <a:solidFill>
                  <a:schemeClr val="dk1"/>
                </a:solidFill>
                <a:latin typeface="Calibri"/>
                <a:ea typeface="Calibri"/>
                <a:cs typeface="Calibri"/>
                <a:sym typeface="Calibri"/>
              </a:rPr>
              <a:t>Dewi’s Dream Team – Adventures in St. David’s Primary</a:t>
            </a:r>
            <a:endParaRPr b="1" sz="2800">
              <a:solidFill>
                <a:schemeClr val="dk1"/>
              </a:solidFill>
              <a:latin typeface="Calibri"/>
              <a:ea typeface="Calibri"/>
              <a:cs typeface="Calibri"/>
              <a:sym typeface="Calibri"/>
            </a:endParaRPr>
          </a:p>
        </p:txBody>
      </p:sp>
      <p:sp>
        <p:nvSpPr>
          <p:cNvPr id="223" name="Google Shape;223;p27"/>
          <p:cNvSpPr/>
          <p:nvPr/>
        </p:nvSpPr>
        <p:spPr>
          <a:xfrm>
            <a:off x="207810" y="833312"/>
            <a:ext cx="5084270" cy="4524315"/>
          </a:xfrm>
          <a:prstGeom prst="rect">
            <a:avLst/>
          </a:prstGeom>
          <a:noFill/>
          <a:ln>
            <a:noFill/>
          </a:ln>
        </p:spPr>
        <p:txBody>
          <a:bodyPr anchorCtr="0" anchor="t" bIns="45700" lIns="91425" spcFirstLastPara="1" rIns="91425" wrap="square" tIns="45700">
            <a:noAutofit/>
          </a:bodyPr>
          <a:lstStyle/>
          <a:p>
            <a:pPr indent="0" lvl="0" marL="0" marR="0" rtl="0" algn="l">
              <a:spcBef>
                <a:spcPts val="0"/>
              </a:spcBef>
              <a:spcAft>
                <a:spcPts val="0"/>
              </a:spcAft>
              <a:buNone/>
            </a:pPr>
            <a:r>
              <a:rPr lang="en-GB" sz="2400">
                <a:solidFill>
                  <a:schemeClr val="dk1"/>
                </a:solidFill>
                <a:latin typeface="Calibri"/>
                <a:ea typeface="Calibri"/>
                <a:cs typeface="Calibri"/>
                <a:sym typeface="Calibri"/>
              </a:rPr>
              <a:t>“This award is for someone who is a good friend, who sees how much hard work their friends do, and</a:t>
            </a:r>
            <a:r>
              <a:rPr b="1" lang="en-GB" sz="2400" u="sng">
                <a:solidFill>
                  <a:schemeClr val="dk1"/>
                </a:solidFill>
                <a:latin typeface="Calibri"/>
                <a:ea typeface="Calibri"/>
                <a:cs typeface="Calibri"/>
                <a:sym typeface="Calibri"/>
              </a:rPr>
              <a:t> enjoys celebrating their achievements</a:t>
            </a:r>
            <a:r>
              <a:rPr lang="en-GB" sz="2400">
                <a:solidFill>
                  <a:schemeClr val="dk1"/>
                </a:solidFill>
                <a:latin typeface="Calibri"/>
                <a:ea typeface="Calibri"/>
                <a:cs typeface="Calibri"/>
                <a:sym typeface="Calibri"/>
              </a:rPr>
              <a:t>. This person </a:t>
            </a:r>
            <a:r>
              <a:rPr b="1" lang="en-GB" sz="2400" u="sng">
                <a:solidFill>
                  <a:schemeClr val="dk1"/>
                </a:solidFill>
                <a:latin typeface="Calibri"/>
                <a:ea typeface="Calibri"/>
                <a:cs typeface="Calibri"/>
                <a:sym typeface="Calibri"/>
              </a:rPr>
              <a:t>never feels jealous of the achievements of others, but is inspired to do even better themselves by the success of their friends</a:t>
            </a:r>
            <a:r>
              <a:rPr lang="en-GB" sz="2400">
                <a:solidFill>
                  <a:schemeClr val="dk1"/>
                </a:solidFill>
                <a:latin typeface="Calibri"/>
                <a:ea typeface="Calibri"/>
                <a:cs typeface="Calibri"/>
                <a:sym typeface="Calibri"/>
              </a:rPr>
              <a:t>.”</a:t>
            </a:r>
            <a:endParaRPr/>
          </a:p>
          <a:p>
            <a:pPr indent="0" lvl="0" marL="0" marR="0" rtl="0" algn="l">
              <a:spcBef>
                <a:spcPts val="0"/>
              </a:spcBef>
              <a:spcAft>
                <a:spcPts val="0"/>
              </a:spcAft>
              <a:buNone/>
            </a:pPr>
            <a:r>
              <a:t/>
            </a:r>
            <a:endParaRPr sz="2400">
              <a:solidFill>
                <a:schemeClr val="dk1"/>
              </a:solidFill>
              <a:latin typeface="Calibri"/>
              <a:ea typeface="Calibri"/>
              <a:cs typeface="Calibri"/>
              <a:sym typeface="Calibri"/>
            </a:endParaRPr>
          </a:p>
          <a:p>
            <a:pPr indent="0" lvl="0" marL="0" marR="0" rtl="0" algn="l">
              <a:spcBef>
                <a:spcPts val="0"/>
              </a:spcBef>
              <a:spcAft>
                <a:spcPts val="0"/>
              </a:spcAft>
              <a:buNone/>
            </a:pPr>
            <a:r>
              <a:rPr lang="en-GB" sz="2400">
                <a:solidFill>
                  <a:schemeClr val="dk1"/>
                </a:solidFill>
                <a:latin typeface="Calibri"/>
                <a:ea typeface="Calibri"/>
                <a:cs typeface="Calibri"/>
                <a:sym typeface="Calibri"/>
              </a:rPr>
              <a:t>“However, there is not one winner this year, but two. Congratulations to Aled and Anya.”</a:t>
            </a:r>
            <a:endParaRPr sz="2400">
              <a:solidFill>
                <a:schemeClr val="dk1"/>
              </a:solidFill>
              <a:latin typeface="Arial"/>
              <a:ea typeface="Arial"/>
              <a:cs typeface="Arial"/>
              <a:sym typeface="Arial"/>
            </a:endParaRPr>
          </a:p>
        </p:txBody>
      </p:sp>
      <p:sp>
        <p:nvSpPr>
          <p:cNvPr id="224" name="Google Shape;224;p27"/>
          <p:cNvSpPr/>
          <p:nvPr/>
        </p:nvSpPr>
        <p:spPr>
          <a:xfrm>
            <a:off x="179388" y="5357627"/>
            <a:ext cx="8137028" cy="1200329"/>
          </a:xfrm>
          <a:prstGeom prst="rect">
            <a:avLst/>
          </a:prstGeom>
          <a:noFill/>
          <a:ln>
            <a:noFill/>
          </a:ln>
        </p:spPr>
        <p:txBody>
          <a:bodyPr anchorCtr="0" anchor="t" bIns="45700" lIns="91425" spcFirstLastPara="1" rIns="91425" wrap="square" tIns="45700">
            <a:noAutofit/>
          </a:bodyPr>
          <a:lstStyle/>
          <a:p>
            <a:pPr indent="0" lvl="0" marL="0" marR="0" rtl="0" algn="l">
              <a:spcBef>
                <a:spcPts val="0"/>
              </a:spcBef>
              <a:spcAft>
                <a:spcPts val="0"/>
              </a:spcAft>
              <a:buNone/>
            </a:pPr>
            <a:r>
              <a:rPr lang="en-GB" sz="2400">
                <a:solidFill>
                  <a:schemeClr val="dk1"/>
                </a:solidFill>
                <a:latin typeface="Calibri"/>
                <a:ea typeface="Calibri"/>
                <a:cs typeface="Calibri"/>
                <a:sym typeface="Calibri"/>
              </a:rPr>
              <a:t>All the other children cheered in agreement. Nobody could think of more worthy winners – Aled and Anya </a:t>
            </a:r>
            <a:r>
              <a:rPr b="1" lang="en-GB" sz="2400" u="sng">
                <a:solidFill>
                  <a:schemeClr val="dk1"/>
                </a:solidFill>
                <a:latin typeface="Calibri"/>
                <a:ea typeface="Calibri"/>
                <a:cs typeface="Calibri"/>
                <a:sym typeface="Calibri"/>
              </a:rPr>
              <a:t>were supportive of everyone in school</a:t>
            </a:r>
            <a:r>
              <a:rPr lang="en-GB" sz="2400">
                <a:solidFill>
                  <a:schemeClr val="dk1"/>
                </a:solidFill>
                <a:latin typeface="Calibri"/>
                <a:ea typeface="Calibri"/>
                <a:cs typeface="Calibri"/>
                <a:sym typeface="Calibri"/>
              </a:rPr>
              <a:t>.</a:t>
            </a:r>
            <a:endParaRPr sz="2400">
              <a:solidFill>
                <a:schemeClr val="dk1"/>
              </a:solidFill>
              <a:latin typeface="Arial"/>
              <a:ea typeface="Arial"/>
              <a:cs typeface="Arial"/>
              <a:sym typeface="Arial"/>
            </a:endParaRPr>
          </a:p>
        </p:txBody>
      </p:sp>
      <p:pic>
        <p:nvPicPr>
          <p:cNvPr id="225" name="Google Shape;225;p27"/>
          <p:cNvPicPr preferRelativeResize="0"/>
          <p:nvPr/>
        </p:nvPicPr>
        <p:blipFill rotWithShape="1">
          <a:blip r:embed="rId3">
            <a:alphaModFix/>
          </a:blip>
          <a:srcRect b="7638" l="14463" r="14460" t="20673"/>
          <a:stretch/>
        </p:blipFill>
        <p:spPr>
          <a:xfrm>
            <a:off x="5350711" y="1377164"/>
            <a:ext cx="3509828" cy="3509826"/>
          </a:xfrm>
          <a:prstGeom prst="rect">
            <a:avLst/>
          </a:prstGeom>
          <a:noFill/>
          <a:ln>
            <a:noFill/>
          </a:ln>
        </p:spPr>
      </p:pic>
    </p:spTree>
  </p:cSld>
  <p:clrMapOvr>
    <a:masterClrMapping/>
  </p:clrMapOvr>
</p:sld>
</file>

<file path=ppt/slides/slide16.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29" name="Shape 229"/>
        <p:cNvGrpSpPr/>
        <p:nvPr/>
      </p:nvGrpSpPr>
      <p:grpSpPr>
        <a:xfrm>
          <a:off x="0" y="0"/>
          <a:ext cx="0" cy="0"/>
          <a:chOff x="0" y="0"/>
          <a:chExt cx="0" cy="0"/>
        </a:xfrm>
      </p:grpSpPr>
      <p:sp>
        <p:nvSpPr>
          <p:cNvPr id="230" name="Google Shape;230;p28"/>
          <p:cNvSpPr txBox="1"/>
          <p:nvPr>
            <p:ph idx="12" type="sldNum"/>
          </p:nvPr>
        </p:nvSpPr>
        <p:spPr>
          <a:xfrm>
            <a:off x="6553200" y="6356350"/>
            <a:ext cx="2133600" cy="365125"/>
          </a:xfrm>
          <a:prstGeom prst="rect">
            <a:avLst/>
          </a:prstGeom>
          <a:noFill/>
          <a:ln>
            <a:noFill/>
          </a:ln>
        </p:spPr>
        <p:txBody>
          <a:bodyPr anchorCtr="0" anchor="ctr" bIns="45700" lIns="91425" spcFirstLastPara="1" rIns="91425" wrap="square" tIns="45700">
            <a:noAutofit/>
          </a:bodyPr>
          <a:lstStyle/>
          <a:p>
            <a:pPr indent="0" lvl="0" marL="0" rtl="0" algn="r">
              <a:spcBef>
                <a:spcPts val="0"/>
              </a:spcBef>
              <a:spcAft>
                <a:spcPts val="0"/>
              </a:spcAft>
              <a:buNone/>
            </a:pPr>
            <a:r>
              <a:rPr b="1" lang="en-GB" sz="2400">
                <a:solidFill>
                  <a:schemeClr val="dk1"/>
                </a:solidFill>
              </a:rPr>
              <a:t>Page 15</a:t>
            </a:r>
            <a:endParaRPr b="1" sz="2400">
              <a:solidFill>
                <a:schemeClr val="dk1"/>
              </a:solidFill>
            </a:endParaRPr>
          </a:p>
        </p:txBody>
      </p:sp>
      <p:sp>
        <p:nvSpPr>
          <p:cNvPr id="231" name="Google Shape;231;p28"/>
          <p:cNvSpPr txBox="1"/>
          <p:nvPr/>
        </p:nvSpPr>
        <p:spPr>
          <a:xfrm>
            <a:off x="179388" y="115888"/>
            <a:ext cx="8856662" cy="720725"/>
          </a:xfrm>
          <a:prstGeom prst="rect">
            <a:avLst/>
          </a:prstGeom>
          <a:noFill/>
          <a:ln>
            <a:noFill/>
          </a:ln>
        </p:spPr>
        <p:txBody>
          <a:bodyPr anchorCtr="0" anchor="t" bIns="45700" lIns="91425" spcFirstLastPara="1" rIns="91425" wrap="square" tIns="45700">
            <a:noAutofit/>
          </a:bodyPr>
          <a:lstStyle/>
          <a:p>
            <a:pPr indent="0" lvl="0" marL="0" marR="0" rtl="0" algn="ctr">
              <a:spcBef>
                <a:spcPts val="0"/>
              </a:spcBef>
              <a:spcAft>
                <a:spcPts val="0"/>
              </a:spcAft>
              <a:buNone/>
            </a:pPr>
            <a:r>
              <a:rPr b="1" lang="en-GB" sz="2800">
                <a:solidFill>
                  <a:schemeClr val="dk1"/>
                </a:solidFill>
                <a:latin typeface="Calibri"/>
                <a:ea typeface="Calibri"/>
                <a:cs typeface="Calibri"/>
                <a:sym typeface="Calibri"/>
              </a:rPr>
              <a:t>Dewi’s Dream Team – Adventures in St. David’s Primary</a:t>
            </a:r>
            <a:endParaRPr b="1" sz="2800">
              <a:solidFill>
                <a:schemeClr val="dk1"/>
              </a:solidFill>
              <a:latin typeface="Calibri"/>
              <a:ea typeface="Calibri"/>
              <a:cs typeface="Calibri"/>
              <a:sym typeface="Calibri"/>
            </a:endParaRPr>
          </a:p>
        </p:txBody>
      </p:sp>
      <p:sp>
        <p:nvSpPr>
          <p:cNvPr id="232" name="Google Shape;232;p28"/>
          <p:cNvSpPr/>
          <p:nvPr/>
        </p:nvSpPr>
        <p:spPr>
          <a:xfrm>
            <a:off x="323528" y="755543"/>
            <a:ext cx="5256584" cy="5445593"/>
          </a:xfrm>
          <a:prstGeom prst="rect">
            <a:avLst/>
          </a:prstGeom>
          <a:noFill/>
          <a:ln>
            <a:noFill/>
          </a:ln>
        </p:spPr>
        <p:txBody>
          <a:bodyPr anchorCtr="0" anchor="t" bIns="45700" lIns="91425" spcFirstLastPara="1" rIns="91425" wrap="square" tIns="45700">
            <a:noAutofit/>
          </a:bodyPr>
          <a:lstStyle/>
          <a:p>
            <a:pPr indent="0" lvl="0" marL="0" marR="0" rtl="0" algn="l">
              <a:lnSpc>
                <a:spcPct val="115000"/>
              </a:lnSpc>
              <a:spcBef>
                <a:spcPts val="0"/>
              </a:spcBef>
              <a:spcAft>
                <a:spcPts val="0"/>
              </a:spcAft>
              <a:buNone/>
            </a:pPr>
            <a:r>
              <a:rPr lang="en-GB" sz="2400">
                <a:solidFill>
                  <a:schemeClr val="dk1"/>
                </a:solidFill>
                <a:latin typeface="Calibri"/>
                <a:ea typeface="Calibri"/>
                <a:cs typeface="Calibri"/>
                <a:sym typeface="Calibri"/>
              </a:rPr>
              <a:t>After school the children chatted about their prizes. They all agreed that it was nice to win, but that the best prize of all was in </a:t>
            </a:r>
            <a:r>
              <a:rPr b="1" lang="en-GB" sz="2400" u="sng">
                <a:solidFill>
                  <a:schemeClr val="dk1"/>
                </a:solidFill>
                <a:latin typeface="Calibri"/>
                <a:ea typeface="Calibri"/>
                <a:cs typeface="Calibri"/>
                <a:sym typeface="Calibri"/>
              </a:rPr>
              <a:t>having pride in your own achievements, knowing that you had tried your best.</a:t>
            </a:r>
            <a:endParaRPr/>
          </a:p>
          <a:p>
            <a:pPr indent="0" lvl="0" marL="0" marR="0" rtl="0" algn="l">
              <a:lnSpc>
                <a:spcPct val="115000"/>
              </a:lnSpc>
              <a:spcBef>
                <a:spcPts val="1000"/>
              </a:spcBef>
              <a:spcAft>
                <a:spcPts val="0"/>
              </a:spcAft>
              <a:buNone/>
            </a:pPr>
            <a:r>
              <a:t/>
            </a:r>
            <a:endParaRPr sz="2400">
              <a:solidFill>
                <a:schemeClr val="dk1"/>
              </a:solidFill>
              <a:latin typeface="Calibri"/>
              <a:ea typeface="Calibri"/>
              <a:cs typeface="Calibri"/>
              <a:sym typeface="Calibri"/>
            </a:endParaRPr>
          </a:p>
          <a:p>
            <a:pPr indent="0" lvl="0" marL="0" marR="0" rtl="0" algn="l">
              <a:lnSpc>
                <a:spcPct val="115000"/>
              </a:lnSpc>
              <a:spcBef>
                <a:spcPts val="1000"/>
              </a:spcBef>
              <a:spcAft>
                <a:spcPts val="0"/>
              </a:spcAft>
              <a:buNone/>
            </a:pPr>
            <a:r>
              <a:rPr lang="en-GB" sz="2400">
                <a:solidFill>
                  <a:schemeClr val="dk1"/>
                </a:solidFill>
                <a:latin typeface="Calibri"/>
                <a:ea typeface="Calibri"/>
                <a:cs typeface="Calibri"/>
                <a:sym typeface="Calibri"/>
              </a:rPr>
              <a:t>The twins smiled. The </a:t>
            </a:r>
            <a:r>
              <a:rPr b="1" lang="en-GB" sz="2400" u="sng">
                <a:solidFill>
                  <a:schemeClr val="dk1"/>
                </a:solidFill>
                <a:latin typeface="Calibri"/>
                <a:ea typeface="Calibri"/>
                <a:cs typeface="Calibri"/>
                <a:sym typeface="Calibri"/>
              </a:rPr>
              <a:t>only person you are ever really competing with is yourself</a:t>
            </a:r>
            <a:r>
              <a:rPr lang="en-GB" sz="2400">
                <a:solidFill>
                  <a:schemeClr val="dk1"/>
                </a:solidFill>
                <a:latin typeface="Calibri"/>
                <a:ea typeface="Calibri"/>
                <a:cs typeface="Calibri"/>
                <a:sym typeface="Calibri"/>
              </a:rPr>
              <a:t>, they both thought, and went to tell their Nan about their amazing day as she arrived to pick them up. </a:t>
            </a:r>
            <a:endParaRPr sz="2400">
              <a:solidFill>
                <a:schemeClr val="dk1"/>
              </a:solidFill>
              <a:latin typeface="Calibri"/>
              <a:ea typeface="Calibri"/>
              <a:cs typeface="Calibri"/>
              <a:sym typeface="Calibri"/>
            </a:endParaRPr>
          </a:p>
        </p:txBody>
      </p:sp>
      <p:pic>
        <p:nvPicPr>
          <p:cNvPr id="233" name="Google Shape;233;p28"/>
          <p:cNvPicPr preferRelativeResize="0"/>
          <p:nvPr/>
        </p:nvPicPr>
        <p:blipFill rotWithShape="1">
          <a:blip r:embed="rId3">
            <a:alphaModFix/>
          </a:blip>
          <a:srcRect b="0" l="0" r="0" t="0"/>
          <a:stretch/>
        </p:blipFill>
        <p:spPr>
          <a:xfrm>
            <a:off x="5723905" y="2012305"/>
            <a:ext cx="3168352" cy="3168352"/>
          </a:xfrm>
          <a:prstGeom prst="rect">
            <a:avLst/>
          </a:prstGeom>
          <a:noFill/>
          <a:ln>
            <a:noFill/>
          </a:ln>
        </p:spPr>
      </p:pic>
    </p:spTree>
  </p:cSld>
  <p:clrMapOvr>
    <a:masterClrMapping/>
  </p:clrMapOvr>
</p:sld>
</file>

<file path=ppt/slides/slide17.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38" name="Shape 238"/>
        <p:cNvGrpSpPr/>
        <p:nvPr/>
      </p:nvGrpSpPr>
      <p:grpSpPr>
        <a:xfrm>
          <a:off x="0" y="0"/>
          <a:ext cx="0" cy="0"/>
          <a:chOff x="0" y="0"/>
          <a:chExt cx="0" cy="0"/>
        </a:xfrm>
      </p:grpSpPr>
      <p:sp>
        <p:nvSpPr>
          <p:cNvPr id="239" name="Google Shape;239;p29"/>
          <p:cNvSpPr txBox="1"/>
          <p:nvPr>
            <p:ph idx="12" type="sldNum"/>
          </p:nvPr>
        </p:nvSpPr>
        <p:spPr>
          <a:xfrm>
            <a:off x="6553200" y="6356350"/>
            <a:ext cx="2133600" cy="365100"/>
          </a:xfrm>
          <a:prstGeom prst="rect">
            <a:avLst/>
          </a:prstGeom>
        </p:spPr>
        <p:txBody>
          <a:bodyPr anchorCtr="0" anchor="ctr" bIns="45700" lIns="91425" spcFirstLastPara="1" rIns="91425" wrap="square" tIns="45700">
            <a:noAutofit/>
          </a:bodyPr>
          <a:lstStyle/>
          <a:p>
            <a:pPr indent="0" lvl="0" marL="0" rtl="0" algn="r">
              <a:spcBef>
                <a:spcPts val="0"/>
              </a:spcBef>
              <a:spcAft>
                <a:spcPts val="0"/>
              </a:spcAft>
              <a:buClr>
                <a:srgbClr val="000000"/>
              </a:buClr>
              <a:buFont typeface="Arial"/>
              <a:buNone/>
            </a:pPr>
            <a:fld id="{00000000-1234-1234-1234-123412341234}" type="slidenum">
              <a:rPr lang="en-GB"/>
              <a:t>‹#›</a:t>
            </a:fld>
            <a:endParaRPr/>
          </a:p>
        </p:txBody>
      </p:sp>
      <p:sp>
        <p:nvSpPr>
          <p:cNvPr id="240" name="Google Shape;240;p29"/>
          <p:cNvSpPr txBox="1"/>
          <p:nvPr/>
        </p:nvSpPr>
        <p:spPr>
          <a:xfrm>
            <a:off x="6553200" y="6356350"/>
            <a:ext cx="2133600" cy="365100"/>
          </a:xfrm>
          <a:prstGeom prst="rect">
            <a:avLst/>
          </a:prstGeom>
          <a:noFill/>
          <a:ln>
            <a:noFill/>
          </a:ln>
        </p:spPr>
        <p:txBody>
          <a:bodyPr anchorCtr="0" anchor="ctr" bIns="45700" lIns="91425" spcFirstLastPara="1" rIns="91425" wrap="square" tIns="45700">
            <a:noAutofit/>
          </a:bodyPr>
          <a:lstStyle/>
          <a:p>
            <a:pPr indent="0" lvl="0" marL="0" rtl="0" algn="r">
              <a:spcBef>
                <a:spcPts val="0"/>
              </a:spcBef>
              <a:spcAft>
                <a:spcPts val="0"/>
              </a:spcAft>
              <a:buNone/>
            </a:pPr>
            <a:fld id="{00000000-1234-1234-1234-123412341234}" type="slidenum">
              <a:rPr lang="en-GB" sz="1200">
                <a:solidFill>
                  <a:srgbClr val="888888"/>
                </a:solidFill>
                <a:latin typeface="Calibri"/>
                <a:ea typeface="Calibri"/>
                <a:cs typeface="Calibri"/>
                <a:sym typeface="Calibri"/>
              </a:rPr>
              <a:t>‹#›</a:t>
            </a:fld>
            <a:endParaRPr sz="1200">
              <a:solidFill>
                <a:srgbClr val="888888"/>
              </a:solidFill>
              <a:latin typeface="Calibri"/>
              <a:ea typeface="Calibri"/>
              <a:cs typeface="Calibri"/>
              <a:sym typeface="Calibri"/>
            </a:endParaRPr>
          </a:p>
        </p:txBody>
      </p:sp>
      <p:pic>
        <p:nvPicPr>
          <p:cNvPr id="241" name="Google Shape;241;p29"/>
          <p:cNvPicPr preferRelativeResize="0"/>
          <p:nvPr/>
        </p:nvPicPr>
        <p:blipFill rotWithShape="1">
          <a:blip r:embed="rId3">
            <a:alphaModFix/>
          </a:blip>
          <a:srcRect b="0" l="0" r="0" t="0"/>
          <a:stretch/>
        </p:blipFill>
        <p:spPr>
          <a:xfrm>
            <a:off x="7133927" y="2"/>
            <a:ext cx="2010074" cy="2010074"/>
          </a:xfrm>
          <a:prstGeom prst="rect">
            <a:avLst/>
          </a:prstGeom>
          <a:noFill/>
          <a:ln>
            <a:noFill/>
          </a:ln>
        </p:spPr>
      </p:pic>
      <p:pic>
        <p:nvPicPr>
          <p:cNvPr id="242" name="Google Shape;242;p29"/>
          <p:cNvPicPr preferRelativeResize="0"/>
          <p:nvPr/>
        </p:nvPicPr>
        <p:blipFill>
          <a:blip r:embed="rId4">
            <a:alphaModFix/>
          </a:blip>
          <a:stretch>
            <a:fillRect/>
          </a:stretch>
        </p:blipFill>
        <p:spPr>
          <a:xfrm>
            <a:off x="7241100" y="4955100"/>
            <a:ext cx="1902900" cy="1902900"/>
          </a:xfrm>
          <a:prstGeom prst="rect">
            <a:avLst/>
          </a:prstGeom>
          <a:noFill/>
          <a:ln>
            <a:noFill/>
          </a:ln>
        </p:spPr>
      </p:pic>
      <p:pic>
        <p:nvPicPr>
          <p:cNvPr id="243" name="Google Shape;243;p29"/>
          <p:cNvPicPr preferRelativeResize="0"/>
          <p:nvPr/>
        </p:nvPicPr>
        <p:blipFill rotWithShape="1">
          <a:blip r:embed="rId5">
            <a:alphaModFix/>
          </a:blip>
          <a:srcRect b="12843" l="14924" r="15106" t="22648"/>
          <a:stretch/>
        </p:blipFill>
        <p:spPr>
          <a:xfrm>
            <a:off x="0" y="219875"/>
            <a:ext cx="7241101" cy="5006909"/>
          </a:xfrm>
          <a:prstGeom prst="rect">
            <a:avLst/>
          </a:prstGeom>
          <a:noFill/>
          <a:ln>
            <a:noFill/>
          </a:ln>
        </p:spPr>
      </p:pic>
      <p:sp>
        <p:nvSpPr>
          <p:cNvPr id="244" name="Google Shape;244;p29"/>
          <p:cNvSpPr txBox="1"/>
          <p:nvPr/>
        </p:nvSpPr>
        <p:spPr>
          <a:xfrm>
            <a:off x="7256550" y="2010075"/>
            <a:ext cx="1902900" cy="2955300"/>
          </a:xfrm>
          <a:prstGeom prst="rect">
            <a:avLst/>
          </a:prstGeom>
          <a:noFill/>
          <a:ln>
            <a:noFill/>
          </a:ln>
        </p:spPr>
        <p:txBody>
          <a:bodyPr anchorCtr="0" anchor="t" bIns="91425" lIns="91425" spcFirstLastPara="1" rIns="91425" wrap="square" tIns="91425">
            <a:spAutoFit/>
          </a:bodyPr>
          <a:lstStyle/>
          <a:p>
            <a:pPr indent="0" lvl="0" marL="0" rtl="0" algn="l">
              <a:spcBef>
                <a:spcPts val="0"/>
              </a:spcBef>
              <a:spcAft>
                <a:spcPts val="0"/>
              </a:spcAft>
              <a:buNone/>
            </a:pPr>
            <a:r>
              <a:rPr lang="en-GB" sz="2000">
                <a:latin typeface="Calibri"/>
                <a:ea typeface="Calibri"/>
                <a:cs typeface="Calibri"/>
                <a:sym typeface="Calibri"/>
              </a:rPr>
              <a:t>In the story Aled and Anya were </a:t>
            </a:r>
            <a:r>
              <a:rPr lang="en-GB" sz="2000">
                <a:latin typeface="Calibri"/>
                <a:ea typeface="Calibri"/>
                <a:cs typeface="Calibri"/>
                <a:sym typeface="Calibri"/>
              </a:rPr>
              <a:t>intentional</a:t>
            </a:r>
            <a:r>
              <a:rPr lang="en-GB" sz="2000">
                <a:latin typeface="Calibri"/>
                <a:ea typeface="Calibri"/>
                <a:cs typeface="Calibri"/>
                <a:sym typeface="Calibri"/>
              </a:rPr>
              <a:t> in </a:t>
            </a:r>
            <a:r>
              <a:rPr lang="en-GB" sz="2000">
                <a:latin typeface="Calibri"/>
                <a:ea typeface="Calibri"/>
                <a:cs typeface="Calibri"/>
                <a:sym typeface="Calibri"/>
              </a:rPr>
              <a:t>the</a:t>
            </a:r>
            <a:r>
              <a:rPr lang="en-GB" sz="2000">
                <a:latin typeface="Calibri"/>
                <a:ea typeface="Calibri"/>
                <a:cs typeface="Calibri"/>
                <a:sym typeface="Calibri"/>
              </a:rPr>
              <a:t> way they spoke with their friends. </a:t>
            </a:r>
            <a:r>
              <a:rPr b="1" lang="en-GB" sz="2000">
                <a:latin typeface="Calibri"/>
                <a:ea typeface="Calibri"/>
                <a:cs typeface="Calibri"/>
                <a:sym typeface="Calibri"/>
              </a:rPr>
              <a:t>- what things did they do that show this? </a:t>
            </a:r>
            <a:endParaRPr b="1" sz="2000">
              <a:latin typeface="Calibri"/>
              <a:ea typeface="Calibri"/>
              <a:cs typeface="Calibri"/>
              <a:sym typeface="Calibri"/>
            </a:endParaRPr>
          </a:p>
        </p:txBody>
      </p:sp>
    </p:spTree>
  </p:cSld>
  <p:clrMapOvr>
    <a:masterClrMapping/>
  </p:clrMapOvr>
</p:sld>
</file>

<file path=ppt/slides/slide18.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49" name="Shape 249"/>
        <p:cNvGrpSpPr/>
        <p:nvPr/>
      </p:nvGrpSpPr>
      <p:grpSpPr>
        <a:xfrm>
          <a:off x="0" y="0"/>
          <a:ext cx="0" cy="0"/>
          <a:chOff x="0" y="0"/>
          <a:chExt cx="0" cy="0"/>
        </a:xfrm>
      </p:grpSpPr>
      <p:sp>
        <p:nvSpPr>
          <p:cNvPr id="250" name="Google Shape;250;p30"/>
          <p:cNvSpPr txBox="1"/>
          <p:nvPr>
            <p:ph idx="12" type="sldNum"/>
          </p:nvPr>
        </p:nvSpPr>
        <p:spPr>
          <a:xfrm>
            <a:off x="6553200" y="6356350"/>
            <a:ext cx="2133600" cy="365100"/>
          </a:xfrm>
          <a:prstGeom prst="rect">
            <a:avLst/>
          </a:prstGeom>
        </p:spPr>
        <p:txBody>
          <a:bodyPr anchorCtr="0" anchor="ctr" bIns="45700" lIns="91425" spcFirstLastPara="1" rIns="91425" wrap="square" tIns="45700">
            <a:noAutofit/>
          </a:bodyPr>
          <a:lstStyle/>
          <a:p>
            <a:pPr indent="0" lvl="0" marL="0" rtl="0" algn="r">
              <a:spcBef>
                <a:spcPts val="0"/>
              </a:spcBef>
              <a:spcAft>
                <a:spcPts val="0"/>
              </a:spcAft>
              <a:buClr>
                <a:srgbClr val="000000"/>
              </a:buClr>
              <a:buFont typeface="Arial"/>
              <a:buNone/>
            </a:pPr>
            <a:fld id="{00000000-1234-1234-1234-123412341234}" type="slidenum">
              <a:rPr lang="en-GB"/>
              <a:t>‹#›</a:t>
            </a:fld>
            <a:endParaRPr/>
          </a:p>
        </p:txBody>
      </p:sp>
      <p:sp>
        <p:nvSpPr>
          <p:cNvPr id="251" name="Google Shape;251;p30"/>
          <p:cNvSpPr txBox="1"/>
          <p:nvPr/>
        </p:nvSpPr>
        <p:spPr>
          <a:xfrm>
            <a:off x="6553200" y="6356350"/>
            <a:ext cx="2133600" cy="365100"/>
          </a:xfrm>
          <a:prstGeom prst="rect">
            <a:avLst/>
          </a:prstGeom>
          <a:noFill/>
          <a:ln>
            <a:noFill/>
          </a:ln>
        </p:spPr>
        <p:txBody>
          <a:bodyPr anchorCtr="0" anchor="ctr" bIns="45700" lIns="91425" spcFirstLastPara="1" rIns="91425" wrap="square" tIns="45700">
            <a:noAutofit/>
          </a:bodyPr>
          <a:lstStyle/>
          <a:p>
            <a:pPr indent="0" lvl="0" marL="0" rtl="0" algn="r">
              <a:spcBef>
                <a:spcPts val="0"/>
              </a:spcBef>
              <a:spcAft>
                <a:spcPts val="0"/>
              </a:spcAft>
              <a:buNone/>
            </a:pPr>
            <a:fld id="{00000000-1234-1234-1234-123412341234}" type="slidenum">
              <a:rPr lang="en-GB" sz="1200">
                <a:solidFill>
                  <a:srgbClr val="888888"/>
                </a:solidFill>
                <a:latin typeface="Calibri"/>
                <a:ea typeface="Calibri"/>
                <a:cs typeface="Calibri"/>
                <a:sym typeface="Calibri"/>
              </a:rPr>
              <a:t>‹#›</a:t>
            </a:fld>
            <a:endParaRPr sz="1200">
              <a:solidFill>
                <a:srgbClr val="888888"/>
              </a:solidFill>
              <a:latin typeface="Calibri"/>
              <a:ea typeface="Calibri"/>
              <a:cs typeface="Calibri"/>
              <a:sym typeface="Calibri"/>
            </a:endParaRPr>
          </a:p>
        </p:txBody>
      </p:sp>
      <p:pic>
        <p:nvPicPr>
          <p:cNvPr id="252" name="Google Shape;252;p30"/>
          <p:cNvPicPr preferRelativeResize="0"/>
          <p:nvPr/>
        </p:nvPicPr>
        <p:blipFill rotWithShape="1">
          <a:blip r:embed="rId3">
            <a:alphaModFix/>
          </a:blip>
          <a:srcRect b="0" l="0" r="0" t="0"/>
          <a:stretch/>
        </p:blipFill>
        <p:spPr>
          <a:xfrm>
            <a:off x="7133927" y="2"/>
            <a:ext cx="2010074" cy="2010074"/>
          </a:xfrm>
          <a:prstGeom prst="rect">
            <a:avLst/>
          </a:prstGeom>
          <a:noFill/>
          <a:ln>
            <a:noFill/>
          </a:ln>
        </p:spPr>
      </p:pic>
      <p:pic>
        <p:nvPicPr>
          <p:cNvPr id="253" name="Google Shape;253;p30"/>
          <p:cNvPicPr preferRelativeResize="0"/>
          <p:nvPr/>
        </p:nvPicPr>
        <p:blipFill>
          <a:blip r:embed="rId4">
            <a:alphaModFix/>
          </a:blip>
          <a:stretch>
            <a:fillRect/>
          </a:stretch>
        </p:blipFill>
        <p:spPr>
          <a:xfrm>
            <a:off x="7241100" y="4955100"/>
            <a:ext cx="1902900" cy="1902900"/>
          </a:xfrm>
          <a:prstGeom prst="rect">
            <a:avLst/>
          </a:prstGeom>
          <a:noFill/>
          <a:ln>
            <a:noFill/>
          </a:ln>
        </p:spPr>
      </p:pic>
      <p:pic>
        <p:nvPicPr>
          <p:cNvPr id="254" name="Google Shape;254;p30"/>
          <p:cNvPicPr preferRelativeResize="0"/>
          <p:nvPr/>
        </p:nvPicPr>
        <p:blipFill rotWithShape="1">
          <a:blip r:embed="rId5">
            <a:alphaModFix/>
          </a:blip>
          <a:srcRect b="6226" l="10309" r="11827" t="21367"/>
          <a:stretch/>
        </p:blipFill>
        <p:spPr>
          <a:xfrm>
            <a:off x="0" y="279275"/>
            <a:ext cx="7241101" cy="5050477"/>
          </a:xfrm>
          <a:prstGeom prst="rect">
            <a:avLst/>
          </a:prstGeom>
          <a:noFill/>
          <a:ln>
            <a:noFill/>
          </a:ln>
        </p:spPr>
      </p:pic>
      <p:sp>
        <p:nvSpPr>
          <p:cNvPr id="255" name="Google Shape;255;p30"/>
          <p:cNvSpPr txBox="1"/>
          <p:nvPr/>
        </p:nvSpPr>
        <p:spPr>
          <a:xfrm>
            <a:off x="7256550" y="2158838"/>
            <a:ext cx="1872000" cy="2647500"/>
          </a:xfrm>
          <a:prstGeom prst="rect">
            <a:avLst/>
          </a:prstGeom>
          <a:noFill/>
          <a:ln>
            <a:noFill/>
          </a:ln>
        </p:spPr>
        <p:txBody>
          <a:bodyPr anchorCtr="0" anchor="t" bIns="91425" lIns="91425" spcFirstLastPara="1" rIns="91425" wrap="square" tIns="91425">
            <a:spAutoFit/>
          </a:bodyPr>
          <a:lstStyle/>
          <a:p>
            <a:pPr indent="0" lvl="0" marL="0" rtl="0" algn="l">
              <a:spcBef>
                <a:spcPts val="0"/>
              </a:spcBef>
              <a:spcAft>
                <a:spcPts val="0"/>
              </a:spcAft>
              <a:buNone/>
            </a:pPr>
            <a:r>
              <a:rPr lang="en-GB" sz="2000">
                <a:latin typeface="Calibri"/>
                <a:ea typeface="Calibri"/>
                <a:cs typeface="Calibri"/>
                <a:sym typeface="Calibri"/>
              </a:rPr>
              <a:t>Aled and Anya have shown they are prophetic in </a:t>
            </a:r>
            <a:r>
              <a:rPr lang="en-GB" sz="2000">
                <a:latin typeface="Calibri"/>
                <a:ea typeface="Calibri"/>
                <a:cs typeface="Calibri"/>
                <a:sym typeface="Calibri"/>
              </a:rPr>
              <a:t>the</a:t>
            </a:r>
            <a:r>
              <a:rPr lang="en-GB" sz="2000">
                <a:latin typeface="Calibri"/>
                <a:ea typeface="Calibri"/>
                <a:cs typeface="Calibri"/>
                <a:sym typeface="Calibri"/>
              </a:rPr>
              <a:t> story</a:t>
            </a:r>
            <a:r>
              <a:rPr b="1" lang="en-GB" sz="2000">
                <a:latin typeface="Calibri"/>
                <a:ea typeface="Calibri"/>
                <a:cs typeface="Calibri"/>
                <a:sym typeface="Calibri"/>
              </a:rPr>
              <a:t> - what </a:t>
            </a:r>
            <a:r>
              <a:rPr b="1" lang="en-GB" sz="2000">
                <a:latin typeface="Calibri"/>
                <a:ea typeface="Calibri"/>
                <a:cs typeface="Calibri"/>
                <a:sym typeface="Calibri"/>
              </a:rPr>
              <a:t>things</a:t>
            </a:r>
            <a:r>
              <a:rPr b="1" lang="en-GB" sz="2000">
                <a:latin typeface="Calibri"/>
                <a:ea typeface="Calibri"/>
                <a:cs typeface="Calibri"/>
                <a:sym typeface="Calibri"/>
              </a:rPr>
              <a:t> did they do that show this? </a:t>
            </a:r>
            <a:endParaRPr b="1" sz="2000">
              <a:latin typeface="Calibri"/>
              <a:ea typeface="Calibri"/>
              <a:cs typeface="Calibri"/>
              <a:sym typeface="Calibri"/>
            </a:endParaRPr>
          </a:p>
        </p:txBody>
      </p:sp>
    </p:spTree>
  </p:cSld>
  <p:clrMapOvr>
    <a:masterClrMapping/>
  </p:clrMapOvr>
</p:sld>
</file>

<file path=ppt/slides/slide19.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60" name="Shape 260"/>
        <p:cNvGrpSpPr/>
        <p:nvPr/>
      </p:nvGrpSpPr>
      <p:grpSpPr>
        <a:xfrm>
          <a:off x="0" y="0"/>
          <a:ext cx="0" cy="0"/>
          <a:chOff x="0" y="0"/>
          <a:chExt cx="0" cy="0"/>
        </a:xfrm>
      </p:grpSpPr>
      <p:sp>
        <p:nvSpPr>
          <p:cNvPr id="261" name="Google Shape;261;p31"/>
          <p:cNvSpPr txBox="1"/>
          <p:nvPr>
            <p:ph idx="12" type="sldNum"/>
          </p:nvPr>
        </p:nvSpPr>
        <p:spPr>
          <a:xfrm>
            <a:off x="6553200" y="6356350"/>
            <a:ext cx="2133600" cy="365100"/>
          </a:xfrm>
          <a:prstGeom prst="rect">
            <a:avLst/>
          </a:prstGeom>
        </p:spPr>
        <p:txBody>
          <a:bodyPr anchorCtr="0" anchor="ctr" bIns="45700" lIns="91425" spcFirstLastPara="1" rIns="91425" wrap="square" tIns="45700">
            <a:noAutofit/>
          </a:bodyPr>
          <a:lstStyle/>
          <a:p>
            <a:pPr indent="0" lvl="0" marL="0" rtl="0" algn="r">
              <a:spcBef>
                <a:spcPts val="0"/>
              </a:spcBef>
              <a:spcAft>
                <a:spcPts val="0"/>
              </a:spcAft>
              <a:buClr>
                <a:srgbClr val="000000"/>
              </a:buClr>
              <a:buFont typeface="Arial"/>
              <a:buNone/>
            </a:pPr>
            <a:fld id="{00000000-1234-1234-1234-123412341234}" type="slidenum">
              <a:rPr lang="en-GB"/>
              <a:t>‹#›</a:t>
            </a:fld>
            <a:endParaRPr/>
          </a:p>
        </p:txBody>
      </p:sp>
      <p:sp>
        <p:nvSpPr>
          <p:cNvPr id="262" name="Google Shape;262;p31"/>
          <p:cNvSpPr txBox="1"/>
          <p:nvPr/>
        </p:nvSpPr>
        <p:spPr>
          <a:xfrm>
            <a:off x="6553200" y="6356350"/>
            <a:ext cx="2133600" cy="365100"/>
          </a:xfrm>
          <a:prstGeom prst="rect">
            <a:avLst/>
          </a:prstGeom>
          <a:noFill/>
          <a:ln>
            <a:noFill/>
          </a:ln>
        </p:spPr>
        <p:txBody>
          <a:bodyPr anchorCtr="0" anchor="ctr" bIns="45700" lIns="91425" spcFirstLastPara="1" rIns="91425" wrap="square" tIns="45700">
            <a:noAutofit/>
          </a:bodyPr>
          <a:lstStyle/>
          <a:p>
            <a:pPr indent="0" lvl="0" marL="0" rtl="0" algn="r">
              <a:spcBef>
                <a:spcPts val="0"/>
              </a:spcBef>
              <a:spcAft>
                <a:spcPts val="0"/>
              </a:spcAft>
              <a:buNone/>
            </a:pPr>
            <a:fld id="{00000000-1234-1234-1234-123412341234}" type="slidenum">
              <a:rPr lang="en-GB" sz="1200">
                <a:solidFill>
                  <a:srgbClr val="888888"/>
                </a:solidFill>
                <a:latin typeface="Calibri"/>
                <a:ea typeface="Calibri"/>
                <a:cs typeface="Calibri"/>
                <a:sym typeface="Calibri"/>
              </a:rPr>
              <a:t>‹#›</a:t>
            </a:fld>
            <a:endParaRPr sz="1200">
              <a:solidFill>
                <a:srgbClr val="888888"/>
              </a:solidFill>
              <a:latin typeface="Calibri"/>
              <a:ea typeface="Calibri"/>
              <a:cs typeface="Calibri"/>
              <a:sym typeface="Calibri"/>
            </a:endParaRPr>
          </a:p>
        </p:txBody>
      </p:sp>
      <p:sp>
        <p:nvSpPr>
          <p:cNvPr id="263" name="Google Shape;263;p31"/>
          <p:cNvSpPr txBox="1"/>
          <p:nvPr/>
        </p:nvSpPr>
        <p:spPr>
          <a:xfrm>
            <a:off x="220050" y="837675"/>
            <a:ext cx="8300400" cy="1539300"/>
          </a:xfrm>
          <a:prstGeom prst="rect">
            <a:avLst/>
          </a:prstGeom>
          <a:noFill/>
          <a:ln>
            <a:noFill/>
          </a:ln>
        </p:spPr>
        <p:txBody>
          <a:bodyPr anchorCtr="0" anchor="t" bIns="91425" lIns="91425" spcFirstLastPara="1" rIns="91425" wrap="square" tIns="91425">
            <a:spAutoFit/>
          </a:bodyPr>
          <a:lstStyle/>
          <a:p>
            <a:pPr indent="0" lvl="0" marL="0" rtl="0" algn="l">
              <a:spcBef>
                <a:spcPts val="0"/>
              </a:spcBef>
              <a:spcAft>
                <a:spcPts val="0"/>
              </a:spcAft>
              <a:buNone/>
            </a:pPr>
            <a:r>
              <a:rPr b="1" lang="en-GB" sz="2300">
                <a:latin typeface="Calibri"/>
                <a:ea typeface="Calibri"/>
                <a:cs typeface="Calibri"/>
                <a:sym typeface="Calibri"/>
              </a:rPr>
              <a:t>My target for this half term</a:t>
            </a:r>
            <a:endParaRPr b="1" sz="2300">
              <a:latin typeface="Calibri"/>
              <a:ea typeface="Calibri"/>
              <a:cs typeface="Calibri"/>
              <a:sym typeface="Calibri"/>
            </a:endParaRPr>
          </a:p>
          <a:p>
            <a:pPr indent="0" lvl="0" marL="0" rtl="0" algn="l">
              <a:spcBef>
                <a:spcPts val="0"/>
              </a:spcBef>
              <a:spcAft>
                <a:spcPts val="0"/>
              </a:spcAft>
              <a:buNone/>
            </a:pPr>
            <a:r>
              <a:rPr b="1" lang="en-GB" sz="2300">
                <a:latin typeface="Calibri"/>
                <a:ea typeface="Calibri"/>
                <a:cs typeface="Calibri"/>
                <a:sym typeface="Calibri"/>
              </a:rPr>
              <a:t>To be like Alad and Anya I am planning to</a:t>
            </a:r>
            <a:r>
              <a:rPr lang="en-GB">
                <a:latin typeface="Calibri"/>
                <a:ea typeface="Calibri"/>
                <a:cs typeface="Calibri"/>
                <a:sym typeface="Calibri"/>
              </a:rPr>
              <a:t> …</a:t>
            </a:r>
            <a:endParaRPr>
              <a:latin typeface="Calibri"/>
              <a:ea typeface="Calibri"/>
              <a:cs typeface="Calibri"/>
              <a:sym typeface="Calibri"/>
            </a:endParaRPr>
          </a:p>
          <a:p>
            <a:pPr indent="0" lvl="0" marL="0" rtl="0" algn="l">
              <a:spcBef>
                <a:spcPts val="0"/>
              </a:spcBef>
              <a:spcAft>
                <a:spcPts val="0"/>
              </a:spcAft>
              <a:buNone/>
            </a:pPr>
            <a:r>
              <a:t/>
            </a:r>
            <a:endParaRPr>
              <a:latin typeface="Calibri"/>
              <a:ea typeface="Calibri"/>
              <a:cs typeface="Calibri"/>
              <a:sym typeface="Calibri"/>
            </a:endParaRPr>
          </a:p>
          <a:p>
            <a:pPr indent="0" lvl="0" marL="0" rtl="0" algn="l">
              <a:spcBef>
                <a:spcPts val="0"/>
              </a:spcBef>
              <a:spcAft>
                <a:spcPts val="0"/>
              </a:spcAft>
              <a:buNone/>
            </a:pPr>
            <a:r>
              <a:t/>
            </a:r>
            <a:endParaRPr>
              <a:latin typeface="Calibri"/>
              <a:ea typeface="Calibri"/>
              <a:cs typeface="Calibri"/>
              <a:sym typeface="Calibri"/>
            </a:endParaRPr>
          </a:p>
          <a:p>
            <a:pPr indent="0" lvl="0" marL="0" rtl="0" algn="l">
              <a:spcBef>
                <a:spcPts val="0"/>
              </a:spcBef>
              <a:spcAft>
                <a:spcPts val="0"/>
              </a:spcAft>
              <a:buNone/>
            </a:pPr>
            <a:r>
              <a:t/>
            </a:r>
            <a:endParaRPr>
              <a:latin typeface="Calibri"/>
              <a:ea typeface="Calibri"/>
              <a:cs typeface="Calibri"/>
              <a:sym typeface="Calibri"/>
            </a:endParaRPr>
          </a:p>
        </p:txBody>
      </p:sp>
      <p:sp>
        <p:nvSpPr>
          <p:cNvPr id="264" name="Google Shape;264;p31"/>
          <p:cNvSpPr txBox="1"/>
          <p:nvPr/>
        </p:nvSpPr>
        <p:spPr>
          <a:xfrm>
            <a:off x="220050" y="2902925"/>
            <a:ext cx="8300400" cy="1600800"/>
          </a:xfrm>
          <a:prstGeom prst="rect">
            <a:avLst/>
          </a:prstGeom>
          <a:solidFill>
            <a:srgbClr val="FFFFFF"/>
          </a:solidFill>
          <a:ln>
            <a:noFill/>
          </a:ln>
        </p:spPr>
        <p:txBody>
          <a:bodyPr anchorCtr="0" anchor="t" bIns="91425" lIns="91425" spcFirstLastPara="1" rIns="91425" wrap="square" tIns="91425">
            <a:spAutoFit/>
          </a:bodyPr>
          <a:lstStyle/>
          <a:p>
            <a:pPr indent="0" lvl="0" marL="0" rtl="0" algn="l">
              <a:spcBef>
                <a:spcPts val="0"/>
              </a:spcBef>
              <a:spcAft>
                <a:spcPts val="0"/>
              </a:spcAft>
              <a:buNone/>
            </a:pPr>
            <a:r>
              <a:rPr b="1" lang="en-GB" sz="2300">
                <a:latin typeface="Calibri"/>
                <a:ea typeface="Calibri"/>
                <a:cs typeface="Calibri"/>
                <a:sym typeface="Calibri"/>
              </a:rPr>
              <a:t>What I will need to do to achieve this.</a:t>
            </a:r>
            <a:endParaRPr b="1" sz="2300">
              <a:latin typeface="Calibri"/>
              <a:ea typeface="Calibri"/>
              <a:cs typeface="Calibri"/>
              <a:sym typeface="Calibri"/>
            </a:endParaRPr>
          </a:p>
          <a:p>
            <a:pPr indent="0" lvl="0" marL="0" rtl="0" algn="l">
              <a:spcBef>
                <a:spcPts val="0"/>
              </a:spcBef>
              <a:spcAft>
                <a:spcPts val="0"/>
              </a:spcAft>
              <a:buNone/>
            </a:pPr>
            <a:r>
              <a:rPr b="1" lang="en-GB" sz="2300">
                <a:latin typeface="Calibri"/>
                <a:ea typeface="Calibri"/>
                <a:cs typeface="Calibri"/>
                <a:sym typeface="Calibri"/>
              </a:rPr>
              <a:t>1.</a:t>
            </a:r>
            <a:endParaRPr b="1" sz="2300">
              <a:latin typeface="Calibri"/>
              <a:ea typeface="Calibri"/>
              <a:cs typeface="Calibri"/>
              <a:sym typeface="Calibri"/>
            </a:endParaRPr>
          </a:p>
          <a:p>
            <a:pPr indent="0" lvl="0" marL="0" rtl="0" algn="l">
              <a:spcBef>
                <a:spcPts val="0"/>
              </a:spcBef>
              <a:spcAft>
                <a:spcPts val="0"/>
              </a:spcAft>
              <a:buNone/>
            </a:pPr>
            <a:r>
              <a:rPr b="1" lang="en-GB" sz="2300">
                <a:latin typeface="Calibri"/>
                <a:ea typeface="Calibri"/>
                <a:cs typeface="Calibri"/>
                <a:sym typeface="Calibri"/>
              </a:rPr>
              <a:t>2.</a:t>
            </a:r>
            <a:endParaRPr b="1" sz="2300">
              <a:latin typeface="Calibri"/>
              <a:ea typeface="Calibri"/>
              <a:cs typeface="Calibri"/>
              <a:sym typeface="Calibri"/>
            </a:endParaRPr>
          </a:p>
          <a:p>
            <a:pPr indent="0" lvl="0" marL="0" rtl="0" algn="l">
              <a:spcBef>
                <a:spcPts val="0"/>
              </a:spcBef>
              <a:spcAft>
                <a:spcPts val="0"/>
              </a:spcAft>
              <a:buNone/>
            </a:pPr>
            <a:r>
              <a:rPr b="1" lang="en-GB" sz="2300">
                <a:latin typeface="Calibri"/>
                <a:ea typeface="Calibri"/>
                <a:cs typeface="Calibri"/>
                <a:sym typeface="Calibri"/>
              </a:rPr>
              <a:t>3.</a:t>
            </a:r>
            <a:endParaRPr b="1" sz="2300">
              <a:latin typeface="Calibri"/>
              <a:ea typeface="Calibri"/>
              <a:cs typeface="Calibri"/>
              <a:sym typeface="Calibri"/>
            </a:endParaRPr>
          </a:p>
        </p:txBody>
      </p:sp>
      <p:sp>
        <p:nvSpPr>
          <p:cNvPr id="265" name="Google Shape;265;p31"/>
          <p:cNvSpPr txBox="1"/>
          <p:nvPr/>
        </p:nvSpPr>
        <p:spPr>
          <a:xfrm>
            <a:off x="220050" y="4620450"/>
            <a:ext cx="8300400" cy="1600800"/>
          </a:xfrm>
          <a:prstGeom prst="rect">
            <a:avLst/>
          </a:prstGeom>
          <a:noFill/>
          <a:ln>
            <a:noFill/>
          </a:ln>
        </p:spPr>
        <p:txBody>
          <a:bodyPr anchorCtr="0" anchor="t" bIns="91425" lIns="91425" spcFirstLastPara="1" rIns="91425" wrap="square" tIns="91425">
            <a:spAutoFit/>
          </a:bodyPr>
          <a:lstStyle/>
          <a:p>
            <a:pPr indent="0" lvl="0" marL="0" rtl="0" algn="l">
              <a:spcBef>
                <a:spcPts val="0"/>
              </a:spcBef>
              <a:spcAft>
                <a:spcPts val="0"/>
              </a:spcAft>
              <a:buNone/>
            </a:pPr>
            <a:r>
              <a:rPr b="1" lang="en-GB" sz="2300">
                <a:latin typeface="Calibri"/>
                <a:ea typeface="Calibri"/>
                <a:cs typeface="Calibri"/>
                <a:sym typeface="Calibri"/>
              </a:rPr>
              <a:t>How I know I have been successful.</a:t>
            </a:r>
            <a:endParaRPr b="1" sz="2300">
              <a:latin typeface="Calibri"/>
              <a:ea typeface="Calibri"/>
              <a:cs typeface="Calibri"/>
              <a:sym typeface="Calibri"/>
            </a:endParaRPr>
          </a:p>
          <a:p>
            <a:pPr indent="0" lvl="0" marL="0" rtl="0" algn="l">
              <a:spcBef>
                <a:spcPts val="0"/>
              </a:spcBef>
              <a:spcAft>
                <a:spcPts val="0"/>
              </a:spcAft>
              <a:buNone/>
            </a:pPr>
            <a:r>
              <a:rPr b="1" lang="en-GB" sz="2300">
                <a:latin typeface="Calibri"/>
                <a:ea typeface="Calibri"/>
                <a:cs typeface="Calibri"/>
                <a:sym typeface="Calibri"/>
              </a:rPr>
              <a:t>1.</a:t>
            </a:r>
            <a:endParaRPr b="1" sz="2300">
              <a:latin typeface="Calibri"/>
              <a:ea typeface="Calibri"/>
              <a:cs typeface="Calibri"/>
              <a:sym typeface="Calibri"/>
            </a:endParaRPr>
          </a:p>
          <a:p>
            <a:pPr indent="0" lvl="0" marL="0" rtl="0" algn="l">
              <a:spcBef>
                <a:spcPts val="0"/>
              </a:spcBef>
              <a:spcAft>
                <a:spcPts val="0"/>
              </a:spcAft>
              <a:buNone/>
            </a:pPr>
            <a:r>
              <a:rPr b="1" lang="en-GB" sz="2300">
                <a:latin typeface="Calibri"/>
                <a:ea typeface="Calibri"/>
                <a:cs typeface="Calibri"/>
                <a:sym typeface="Calibri"/>
              </a:rPr>
              <a:t>2.</a:t>
            </a:r>
            <a:endParaRPr b="1" sz="2300">
              <a:latin typeface="Calibri"/>
              <a:ea typeface="Calibri"/>
              <a:cs typeface="Calibri"/>
              <a:sym typeface="Calibri"/>
            </a:endParaRPr>
          </a:p>
          <a:p>
            <a:pPr indent="0" lvl="0" marL="0" rtl="0" algn="l">
              <a:spcBef>
                <a:spcPts val="0"/>
              </a:spcBef>
              <a:spcAft>
                <a:spcPts val="0"/>
              </a:spcAft>
              <a:buNone/>
            </a:pPr>
            <a:r>
              <a:rPr b="1" lang="en-GB" sz="2300">
                <a:latin typeface="Calibri"/>
                <a:ea typeface="Calibri"/>
                <a:cs typeface="Calibri"/>
                <a:sym typeface="Calibri"/>
              </a:rPr>
              <a:t>3.</a:t>
            </a:r>
            <a:endParaRPr b="1" sz="2300">
              <a:latin typeface="Calibri"/>
              <a:ea typeface="Calibri"/>
              <a:cs typeface="Calibri"/>
              <a:sym typeface="Calibri"/>
            </a:endParaRPr>
          </a:p>
        </p:txBody>
      </p:sp>
      <p:sp>
        <p:nvSpPr>
          <p:cNvPr id="266" name="Google Shape;266;p31"/>
          <p:cNvSpPr txBox="1"/>
          <p:nvPr/>
        </p:nvSpPr>
        <p:spPr>
          <a:xfrm>
            <a:off x="220050" y="222075"/>
            <a:ext cx="4817400" cy="615600"/>
          </a:xfrm>
          <a:prstGeom prst="rect">
            <a:avLst/>
          </a:prstGeom>
          <a:solidFill>
            <a:srgbClr val="FFFF00"/>
          </a:solidFill>
          <a:ln>
            <a:noFill/>
          </a:ln>
        </p:spPr>
        <p:txBody>
          <a:bodyPr anchorCtr="0" anchor="t" bIns="91425" lIns="91425" spcFirstLastPara="1" rIns="91425" wrap="square" tIns="91425">
            <a:spAutoFit/>
          </a:bodyPr>
          <a:lstStyle/>
          <a:p>
            <a:pPr indent="0" lvl="0" marL="0" rtl="0" algn="l">
              <a:spcBef>
                <a:spcPts val="0"/>
              </a:spcBef>
              <a:spcAft>
                <a:spcPts val="0"/>
              </a:spcAft>
              <a:buNone/>
            </a:pPr>
            <a:r>
              <a:rPr b="1" lang="en-GB" sz="2800">
                <a:latin typeface="Calibri"/>
                <a:ea typeface="Calibri"/>
                <a:cs typeface="Calibri"/>
                <a:sym typeface="Calibri"/>
              </a:rPr>
              <a:t>Intentional and Prophetic</a:t>
            </a:r>
            <a:endParaRPr b="1" sz="2800">
              <a:latin typeface="Calibri"/>
              <a:ea typeface="Calibri"/>
              <a:cs typeface="Calibri"/>
              <a:sym typeface="Calibri"/>
            </a:endParaRPr>
          </a:p>
        </p:txBody>
      </p:sp>
      <p:pic>
        <p:nvPicPr>
          <p:cNvPr id="267" name="Google Shape;267;p31"/>
          <p:cNvPicPr preferRelativeResize="0"/>
          <p:nvPr/>
        </p:nvPicPr>
        <p:blipFill rotWithShape="1">
          <a:blip r:embed="rId3">
            <a:alphaModFix/>
          </a:blip>
          <a:srcRect b="0" l="0" r="0" t="0"/>
          <a:stretch/>
        </p:blipFill>
        <p:spPr>
          <a:xfrm>
            <a:off x="6830625" y="67250"/>
            <a:ext cx="2313375" cy="2277350"/>
          </a:xfrm>
          <a:prstGeom prst="rect">
            <a:avLst/>
          </a:prstGeom>
          <a:noFill/>
          <a:ln>
            <a:noFill/>
          </a:ln>
        </p:spPr>
      </p:pic>
      <p:pic>
        <p:nvPicPr>
          <p:cNvPr id="268" name="Google Shape;268;p31"/>
          <p:cNvPicPr preferRelativeResize="0"/>
          <p:nvPr/>
        </p:nvPicPr>
        <p:blipFill rotWithShape="1">
          <a:blip r:embed="rId4">
            <a:alphaModFix/>
          </a:blip>
          <a:srcRect b="0" l="0" r="0" t="0"/>
          <a:stretch/>
        </p:blipFill>
        <p:spPr>
          <a:xfrm>
            <a:off x="5568325" y="67250"/>
            <a:ext cx="1262300" cy="1262300"/>
          </a:xfrm>
          <a:prstGeom prst="rect">
            <a:avLst/>
          </a:prstGeom>
          <a:noFill/>
          <a:ln>
            <a:noFill/>
          </a:ln>
        </p:spPr>
      </p:pic>
    </p:spTree>
  </p:cSld>
  <p:clrMapOvr>
    <a:masterClrMapping/>
  </p:clrMapOvr>
</p:sld>
</file>

<file path=ppt/theme/theme1.xml><?xml version="1.0" encoding="utf-8"?>
<a:theme xmlns:a="http://schemas.openxmlformats.org/drawingml/2006/main" xmlns:r="http://schemas.openxmlformats.org/officeDocument/2006/relationships" name="Office Theme">
  <a:themeElements>
    <a:clrScheme name="Office">
      <a:dk1>
        <a:srgbClr val="000000"/>
      </a:dk1>
      <a:lt1>
        <a:srgbClr val="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theme>
</file>

<file path=ppt/theme/theme2.xml><?xml version="1.0" encoding="utf-8"?>
<a:theme xmlns:a="http://schemas.openxmlformats.org/drawingml/2006/main" xmlns:r="http://schemas.openxmlformats.org/officeDocument/2006/relationships" name="Office Theme">
  <a:themeElements>
    <a:clrScheme name="Office">
      <a:dk1>
        <a:srgbClr val="000000"/>
      </a:dk1>
      <a:lt1>
        <a:srgbClr val="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theme>
</file>