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9144000"/>
  <p:notesSz cx="6797675" cy="9926625"/>
  <p:embeddedFontLst>
    <p:embeddedFont>
      <p:font typeface="Libre Baskerville"/>
      <p:regular r:id="rId11"/>
      <p:bold r:id="rId12"/>
      <p:italic r:id="rId13"/>
    </p:embeddedFont>
    <p:embeddedFont>
      <p:font typeface="Quintessential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Baskerville-regular.fntdata"/><Relationship Id="rId10" Type="http://schemas.openxmlformats.org/officeDocument/2006/relationships/slide" Target="slides/slide5.xml"/><Relationship Id="rId13" Type="http://schemas.openxmlformats.org/officeDocument/2006/relationships/font" Target="fonts/LibreBaskerville-italic.fntdata"/><Relationship Id="rId12" Type="http://schemas.openxmlformats.org/officeDocument/2006/relationships/font" Target="fonts/LibreBaskerville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Quintessential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92D05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Relationship Id="rId4" Type="http://schemas.openxmlformats.org/officeDocument/2006/relationships/image" Target="../media/image11.png"/><Relationship Id="rId5" Type="http://schemas.openxmlformats.org/officeDocument/2006/relationships/image" Target="../media/image10.png"/><Relationship Id="rId6" Type="http://schemas.openxmlformats.org/officeDocument/2006/relationships/hyperlink" Target="https://www.svp.org.uk/mini-vinnies/about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9.png"/><Relationship Id="rId6" Type="http://schemas.openxmlformats.org/officeDocument/2006/relationships/image" Target="../media/image2.png"/><Relationship Id="rId7" Type="http://schemas.openxmlformats.org/officeDocument/2006/relationships/image" Target="../media/image6.png"/><Relationship Id="rId8" Type="http://schemas.openxmlformats.org/officeDocument/2006/relationships/hyperlink" Target="https://youtu.be/osfQg4yKtq8?t=4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hyperlink" Target="https://www.youtube.com/watch?v=FhB_498oRNY" TargetMode="External"/><Relationship Id="rId6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4283968" y="5949280"/>
            <a:ext cx="468051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None/>
            </a:pPr>
            <a:r>
              <a:rPr b="1" i="1" lang="en-GB" sz="45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Connecting Cate</a:t>
            </a:r>
            <a:endParaRPr/>
          </a:p>
        </p:txBody>
      </p:sp>
      <p:sp>
        <p:nvSpPr>
          <p:cNvPr id="86" name="Google Shape;86;p13"/>
          <p:cNvSpPr/>
          <p:nvPr/>
        </p:nvSpPr>
        <p:spPr>
          <a:xfrm>
            <a:off x="107504" y="744086"/>
            <a:ext cx="4590381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We can’t help everyone, but everyone can help someone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4921350" y="2636912"/>
            <a:ext cx="3973760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‘With God’s help’ </a:t>
            </a:r>
            <a:endParaRPr b="1"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(Luke 10:25-37)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78154" y="1099743"/>
            <a:ext cx="2952750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55576" y="4391238"/>
            <a:ext cx="2009775" cy="227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4"/>
          <p:cNvSpPr txBox="1"/>
          <p:nvPr>
            <p:ph idx="1" type="subTitle"/>
          </p:nvPr>
        </p:nvSpPr>
        <p:spPr>
          <a:xfrm>
            <a:off x="3342093" y="6052305"/>
            <a:ext cx="46806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None/>
            </a:pPr>
            <a:r>
              <a:rPr b="1" i="1" lang="en-GB" sz="45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Connecting Cate</a:t>
            </a:r>
            <a:endParaRPr/>
          </a:p>
        </p:txBody>
      </p:sp>
      <p:pic>
        <p:nvPicPr>
          <p:cNvPr id="97" name="Google Shape;9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205008" y="4612000"/>
            <a:ext cx="5893221" cy="2294308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4"/>
          <p:cNvSpPr/>
          <p:nvPr/>
        </p:nvSpPr>
        <p:spPr>
          <a:xfrm>
            <a:off x="151737" y="382022"/>
            <a:ext cx="4680600" cy="30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We can’t help everyone, but everyone can help someone. Let’s find out more by looking at the link.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68144" y="1052736"/>
            <a:ext cx="2011854" cy="2280102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 txBox="1"/>
          <p:nvPr/>
        </p:nvSpPr>
        <p:spPr>
          <a:xfrm>
            <a:off x="5257375" y="3429000"/>
            <a:ext cx="3513900" cy="220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900" u="sng">
                <a:solidFill>
                  <a:schemeClr val="hlink"/>
                </a:solidFill>
                <a:hlinkClick r:id="rId6"/>
              </a:rPr>
              <a:t>https://www.svp.org.uk/mini-vinnies/about</a:t>
            </a:r>
            <a:endParaRPr sz="39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 txBox="1"/>
          <p:nvPr>
            <p:ph idx="1" type="subTitle"/>
          </p:nvPr>
        </p:nvSpPr>
        <p:spPr>
          <a:xfrm>
            <a:off x="3297943" y="5919830"/>
            <a:ext cx="46806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None/>
            </a:pPr>
            <a:r>
              <a:rPr b="1" i="1" lang="en-GB" sz="45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Connecting Cate</a:t>
            </a:r>
            <a:endParaRPr/>
          </a:p>
        </p:txBody>
      </p:sp>
      <p:pic>
        <p:nvPicPr>
          <p:cNvPr id="107" name="Google Shape;10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46508" y="3243738"/>
            <a:ext cx="4157663" cy="206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55576" y="1450743"/>
            <a:ext cx="2957513" cy="1384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80528" y="532606"/>
            <a:ext cx="5011737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157175" y="1320246"/>
            <a:ext cx="4705016" cy="2361261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/>
          <p:nvPr/>
        </p:nvSpPr>
        <p:spPr>
          <a:xfrm>
            <a:off x="4832261" y="260648"/>
            <a:ext cx="468051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"/>
              <a:buFont typeface="Arial"/>
              <a:buNone/>
            </a:pPr>
            <a:r>
              <a:rPr b="1" i="1" lang="en-GB" sz="288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Compassionate and Loving</a:t>
            </a:r>
            <a:endParaRPr b="1" i="1" sz="288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112" name="Google Shape;112;p15"/>
          <p:cNvSpPr txBox="1"/>
          <p:nvPr/>
        </p:nvSpPr>
        <p:spPr>
          <a:xfrm>
            <a:off x="5333438" y="3766138"/>
            <a:ext cx="30000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u="sng">
                <a:solidFill>
                  <a:schemeClr val="hlink"/>
                </a:solidFill>
                <a:hlinkClick r:id="rId8"/>
              </a:rPr>
              <a:t>https://youtu.be/osfQg4yKtq8?t=4</a:t>
            </a:r>
            <a:endParaRPr sz="2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15"/>
          <p:cNvSpPr txBox="1"/>
          <p:nvPr/>
        </p:nvSpPr>
        <p:spPr>
          <a:xfrm>
            <a:off x="4572000" y="2691975"/>
            <a:ext cx="40365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200">
                <a:latin typeface="Libre Baskerville"/>
                <a:ea typeface="Libre Baskerville"/>
                <a:cs typeface="Libre Baskerville"/>
                <a:sym typeface="Libre Baskerville"/>
              </a:rPr>
              <a:t>Let us watch the video clip of this story. Who do you think is following God’s way?</a:t>
            </a:r>
            <a:endParaRPr i="1" sz="2200"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09434" y="5438787"/>
            <a:ext cx="1034566" cy="1325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86337" y="908720"/>
            <a:ext cx="4157663" cy="2060575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6"/>
          <p:cNvSpPr/>
          <p:nvPr/>
        </p:nvSpPr>
        <p:spPr>
          <a:xfrm>
            <a:off x="136328" y="260649"/>
            <a:ext cx="4695934" cy="41549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Listen to the mini vinnie music</a:t>
            </a: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 – how will you try to help others this week?</a:t>
            </a:r>
            <a:endParaRPr b="1" sz="44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21" name="Google Shape;121;p16"/>
          <p:cNvSpPr/>
          <p:nvPr/>
        </p:nvSpPr>
        <p:spPr>
          <a:xfrm>
            <a:off x="213171" y="4745404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6"/>
          <p:cNvSpPr/>
          <p:nvPr/>
        </p:nvSpPr>
        <p:spPr>
          <a:xfrm>
            <a:off x="213174" y="3203800"/>
            <a:ext cx="33780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5"/>
              </a:rPr>
              <a:t>https://www.youtube.com/watch?v=FhB_498oRNY</a:t>
            </a:r>
            <a:endParaRPr sz="2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6"/>
          <p:cNvSpPr txBox="1"/>
          <p:nvPr/>
        </p:nvSpPr>
        <p:spPr>
          <a:xfrm>
            <a:off x="4832261" y="260648"/>
            <a:ext cx="468051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"/>
              <a:buFont typeface="Arial"/>
              <a:buNone/>
            </a:pPr>
            <a:r>
              <a:rPr b="1" i="1" lang="en-GB" sz="288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Compassionate and Loving</a:t>
            </a:r>
            <a:endParaRPr b="1" i="1" sz="288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124" name="Google Shape;124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40123" y="2969302"/>
            <a:ext cx="3937100" cy="1974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7"/>
          <p:cNvSpPr txBox="1"/>
          <p:nvPr>
            <p:ph idx="1" type="subTitle"/>
          </p:nvPr>
        </p:nvSpPr>
        <p:spPr>
          <a:xfrm>
            <a:off x="4283968" y="5949280"/>
            <a:ext cx="468051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None/>
            </a:pPr>
            <a:r>
              <a:rPr b="1" i="1" lang="en-GB" sz="45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Connecting Cate</a:t>
            </a:r>
            <a:endParaRPr/>
          </a:p>
        </p:txBody>
      </p:sp>
      <p:sp>
        <p:nvSpPr>
          <p:cNvPr id="130" name="Google Shape;130;p17"/>
          <p:cNvSpPr/>
          <p:nvPr/>
        </p:nvSpPr>
        <p:spPr>
          <a:xfrm>
            <a:off x="614699" y="2487664"/>
            <a:ext cx="4042110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6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Speak and ask God for help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1" name="Google Shape;13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92080" y="2132856"/>
            <a:ext cx="2679352" cy="34343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91675" y="0"/>
            <a:ext cx="6394183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7"/>
          <p:cNvSpPr txBox="1"/>
          <p:nvPr/>
        </p:nvSpPr>
        <p:spPr>
          <a:xfrm>
            <a:off x="5146261" y="260648"/>
            <a:ext cx="46806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"/>
              <a:buFont typeface="Arial"/>
              <a:buNone/>
            </a:pPr>
            <a:r>
              <a:rPr b="1" i="1" lang="en-GB" sz="288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Compassionate and Loving</a:t>
            </a:r>
            <a:endParaRPr b="1" i="1" sz="288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