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797675" cy="9926625"/>
  <p:embeddedFontLst>
    <p:embeddedFont>
      <p:font typeface="Libre Baskerville"/>
      <p:regular r:id="rId12"/>
      <p:bold r:id="rId13"/>
      <p:italic r:id="rId14"/>
    </p:embeddedFont>
    <p:embeddedFont>
      <p:font typeface="Quintessential"/>
      <p:regular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LibreBaskerville-bold.fntdata"/><Relationship Id="rId12" Type="http://schemas.openxmlformats.org/officeDocument/2006/relationships/font" Target="fonts/LibreBaskerville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Quintessential-regular.fntdata"/><Relationship Id="rId14" Type="http://schemas.openxmlformats.org/officeDocument/2006/relationships/font" Target="fonts/LibreBaskerville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e42ac4d165_0_7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e42ac4d165_0_7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6B26B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hyperlink" Target="https://gov.wales/st-david-awards/2021-awards" TargetMode="External"/><Relationship Id="rId6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5.png"/><Relationship Id="rId6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idx="1" type="subTitle"/>
          </p:nvPr>
        </p:nvSpPr>
        <p:spPr>
          <a:xfrm>
            <a:off x="3447501" y="5899925"/>
            <a:ext cx="45399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7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Achievement Twins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250388" y="364782"/>
            <a:ext cx="4105588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St. David’s National Awards 2021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Scripture Link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lh6.googleusercontent.com/B80-0XMOyDSE3iUrxI4ZagYuK_qc2nnZIpAChWqpQ2DEtGt5Eix_vObMA_6Sb6RQMVifR8qYbuQD-Gb14vgOtLapcf6BoXDETwxJQkev13P4MEkJh5bmWmj38QQATv1ytTeFffIJo58" id="87" name="Google Shape;8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64896" y="5410944"/>
            <a:ext cx="1447056" cy="1447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7125" y="1008750"/>
            <a:ext cx="2497699" cy="2497699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 txBox="1"/>
          <p:nvPr/>
        </p:nvSpPr>
        <p:spPr>
          <a:xfrm>
            <a:off x="4803225" y="3506450"/>
            <a:ext cx="4105500" cy="18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00">
                <a:solidFill>
                  <a:schemeClr val="accent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You are a Holy People - Colossians 3: 12-17 God’s Story 3 p 147</a:t>
            </a:r>
            <a:endParaRPr sz="1200"/>
          </a:p>
        </p:txBody>
      </p:sp>
      <p:pic>
        <p:nvPicPr>
          <p:cNvPr id="90" name="Google Shape;9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0400" y="2999975"/>
            <a:ext cx="5876775" cy="185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727058" y="4563700"/>
            <a:ext cx="5893221" cy="2294308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4"/>
          <p:cNvSpPr txBox="1"/>
          <p:nvPr/>
        </p:nvSpPr>
        <p:spPr>
          <a:xfrm>
            <a:off x="3179377" y="5899925"/>
            <a:ext cx="48081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AchievementTwins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descr="https://lh6.googleusercontent.com/B80-0XMOyDSE3iUrxI4ZagYuK_qc2nnZIpAChWqpQ2DEtGt5Eix_vObMA_6Sb6RQMVifR8qYbuQD-Gb14vgOtLapcf6BoXDETwxJQkev13P4MEkJh5bmWmj38QQATv1ytTeFffIJo58" id="97" name="Google Shape;9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64896" y="5410944"/>
            <a:ext cx="1447056" cy="1447056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4"/>
          <p:cNvSpPr/>
          <p:nvPr/>
        </p:nvSpPr>
        <p:spPr>
          <a:xfrm>
            <a:off x="5046450" y="134175"/>
            <a:ext cx="4125900" cy="8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St. David’s Awards 2021</a:t>
            </a:r>
            <a:endParaRPr b="1" sz="42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466175" y="427025"/>
            <a:ext cx="2713200" cy="40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u="sng">
                <a:solidFill>
                  <a:schemeClr val="hlink"/>
                </a:solidFill>
                <a:hlinkClick r:id="rId5"/>
              </a:rPr>
              <a:t>https://gov.wales/st-david-awards/2021-awards</a:t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We are going to click on the link and find out about the awards and one of the people </a:t>
            </a:r>
            <a:r>
              <a:rPr lang="en-GB" sz="2100"/>
              <a:t>nominated</a:t>
            </a:r>
            <a:r>
              <a:rPr lang="en-GB" sz="2100"/>
              <a:t> - Ethan Hutchings.</a:t>
            </a:r>
            <a:endParaRPr sz="2100"/>
          </a:p>
        </p:txBody>
      </p:sp>
      <p:pic>
        <p:nvPicPr>
          <p:cNvPr id="100" name="Google Shape;100;p14"/>
          <p:cNvPicPr preferRelativeResize="0"/>
          <p:nvPr/>
        </p:nvPicPr>
        <p:blipFill rotWithShape="1">
          <a:blip r:embed="rId6">
            <a:alphaModFix/>
          </a:blip>
          <a:srcRect b="24104" l="17109" r="18349" t="17742"/>
          <a:stretch/>
        </p:blipFill>
        <p:spPr>
          <a:xfrm>
            <a:off x="3341125" y="1713451"/>
            <a:ext cx="5481526" cy="277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28" y="110351"/>
            <a:ext cx="5011736" cy="1176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5787750"/>
            <a:ext cx="2883371" cy="1447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6.googleusercontent.com/B80-0XMOyDSE3iUrxI4ZagYuK_qc2nnZIpAChWqpQ2DEtGt5Eix_vObMA_6Sb6RQMVifR8qYbuQD-Gb14vgOtLapcf6BoXDETwxJQkev13P4MEkJh5bmWmj38QQATv1ytTeFffIJo58" id="107" name="Google Shape;107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64896" y="5410944"/>
            <a:ext cx="1447056" cy="144705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5"/>
          <p:cNvSpPr txBox="1"/>
          <p:nvPr/>
        </p:nvSpPr>
        <p:spPr>
          <a:xfrm>
            <a:off x="2856802" y="6055775"/>
            <a:ext cx="48081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Achievement Twins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109" name="Google Shape;109;p15"/>
          <p:cNvSpPr txBox="1"/>
          <p:nvPr/>
        </p:nvSpPr>
        <p:spPr>
          <a:xfrm>
            <a:off x="6260750" y="233350"/>
            <a:ext cx="2883300" cy="31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900">
                <a:solidFill>
                  <a:schemeClr val="accent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You are a Holy People - Colossians 3: 12-17 God’s Story 3 p 147</a:t>
            </a:r>
            <a:endParaRPr sz="1600"/>
          </a:p>
        </p:txBody>
      </p:sp>
      <p:pic>
        <p:nvPicPr>
          <p:cNvPr id="110" name="Google Shape;110;p15"/>
          <p:cNvPicPr preferRelativeResize="0"/>
          <p:nvPr/>
        </p:nvPicPr>
        <p:blipFill rotWithShape="1">
          <a:blip r:embed="rId6">
            <a:alphaModFix/>
          </a:blip>
          <a:srcRect b="5624" l="18320" r="18572" t="12982"/>
          <a:stretch/>
        </p:blipFill>
        <p:spPr>
          <a:xfrm>
            <a:off x="2032" y="1479475"/>
            <a:ext cx="6045445" cy="43835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6"/>
          <p:cNvSpPr/>
          <p:nvPr/>
        </p:nvSpPr>
        <p:spPr>
          <a:xfrm>
            <a:off x="136327" y="260648"/>
            <a:ext cx="5875833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Close your eyes for a moment.  What will you do to help others? 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16" name="Google Shape;116;p16"/>
          <p:cNvSpPr/>
          <p:nvPr/>
        </p:nvSpPr>
        <p:spPr>
          <a:xfrm>
            <a:off x="323528" y="4833129"/>
            <a:ext cx="479971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Respond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0573" y="260648"/>
            <a:ext cx="639418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7"/>
          <p:cNvSpPr/>
          <p:nvPr/>
        </p:nvSpPr>
        <p:spPr>
          <a:xfrm>
            <a:off x="250388" y="1988840"/>
            <a:ext cx="4105588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Being a Holy People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descr="https://lh6.googleusercontent.com/B80-0XMOyDSE3iUrxI4ZagYuK_qc2nnZIpAChWqpQ2DEtGt5Eix_vObMA_6Sb6RQMVifR8qYbuQD-Gb14vgOtLapcf6BoXDETwxJQkev13P4MEkJh5bmWmj38QQATv1ytTeFffIJo58" id="123" name="Google Shape;12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62765" y="1896178"/>
            <a:ext cx="3675856" cy="36758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/>
          <p:cNvSpPr txBox="1"/>
          <p:nvPr>
            <p:ph type="ctrTitle"/>
          </p:nvPr>
        </p:nvSpPr>
        <p:spPr>
          <a:xfrm>
            <a:off x="221075" y="836675"/>
            <a:ext cx="8546100" cy="4923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66"/>
              <a:t>Now to work. In your topic books can you think </a:t>
            </a:r>
            <a:r>
              <a:rPr lang="en-GB" sz="4066"/>
              <a:t>about</a:t>
            </a:r>
            <a:r>
              <a:rPr lang="en-GB" sz="4066"/>
              <a:t> being generous, </a:t>
            </a:r>
            <a:r>
              <a:rPr lang="en-GB" sz="4066"/>
              <a:t>gentle</a:t>
            </a:r>
            <a:r>
              <a:rPr lang="en-GB" sz="4066"/>
              <a:t> and patient. If you were going to give an award to someone about this, who would it be and why?</a:t>
            </a:r>
            <a:endParaRPr sz="4066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66"/>
              <a:t>Imagine you are nominating them for the St. David’s Awards. Explain why you are nominating them and why. Can you design an award for someone who is generous, </a:t>
            </a:r>
            <a:r>
              <a:rPr lang="en-GB" sz="4066"/>
              <a:t>gentle</a:t>
            </a:r>
            <a:r>
              <a:rPr lang="en-GB" sz="4066"/>
              <a:t> and patient?</a:t>
            </a:r>
            <a:endParaRPr sz="4066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