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8.xml"/>
  <Override ContentType="application/vnd.openxmlformats-officedocument.presentationml.notesSlide+xml" PartName="/ppt/notesSlides/notesSlide7.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9.xml"/>
  <Override ContentType="application/vnd.openxmlformats-officedocument.presentationml.slide+xml" PartName="/ppt/slides/slide5.xml"/>
  <Override ContentType="application/vnd.openxmlformats-officedocument.presentationml.slide+xml" PartName="/ppt/slides/slide8.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Lst>
  <p:sldSz cy="6858000" cx="9144000"/>
  <p:notesSz cx="6797675" cy="9926625"/>
  <p:embeddedFontLst>
    <p:embeddedFont>
      <p:font typeface="Libre Baskerville"/>
      <p:regular r:id="rId16"/>
      <p:bold r:id="rId17"/>
      <p:italic r:id="rId18"/>
    </p:embeddedFont>
    <p:embeddedFont>
      <p:font typeface="Quintessential"/>
      <p:regular r:id="rId19"/>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font" Target="fonts/LibreBaskerville-bold.fntdata"/><Relationship Id="rId16" Type="http://schemas.openxmlformats.org/officeDocument/2006/relationships/font" Target="fonts/LibreBaskerville-regular.fntdata"/><Relationship Id="rId5" Type="http://schemas.openxmlformats.org/officeDocument/2006/relationships/notesMaster" Target="notesMasters/notesMaster1.xml"/><Relationship Id="rId19" Type="http://schemas.openxmlformats.org/officeDocument/2006/relationships/font" Target="fonts/Quintessential-regular.fntdata"/><Relationship Id="rId6" Type="http://schemas.openxmlformats.org/officeDocument/2006/relationships/slide" Target="slides/slide1.xml"/><Relationship Id="rId18" Type="http://schemas.openxmlformats.org/officeDocument/2006/relationships/font" Target="fonts/LibreBaskerville-italic.fntdata"/><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46400" cy="4968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4" name="Google Shape;4;n"/>
          <p:cNvSpPr txBox="1"/>
          <p:nvPr>
            <p:ph idx="10" type="dt"/>
          </p:nvPr>
        </p:nvSpPr>
        <p:spPr>
          <a:xfrm>
            <a:off x="3849688" y="0"/>
            <a:ext cx="2946400" cy="4968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5" name="Google Shape;5;n"/>
          <p:cNvSpPr/>
          <p:nvPr>
            <p:ph idx="3"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79450" y="4714875"/>
            <a:ext cx="5438775" cy="4467225"/>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36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36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36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36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36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9428163"/>
            <a:ext cx="2946400" cy="4968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8" name="Google Shape;8;n"/>
          <p:cNvSpPr txBox="1"/>
          <p:nvPr>
            <p:ph idx="12" type="sldNum"/>
          </p:nvPr>
        </p:nvSpPr>
        <p:spPr>
          <a:xfrm>
            <a:off x="3849688" y="9428163"/>
            <a:ext cx="2946400" cy="4968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GB"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p1:notes"/>
          <p:cNvSpPr txBox="1"/>
          <p:nvPr>
            <p:ph idx="1" type="body"/>
          </p:nvPr>
        </p:nvSpPr>
        <p:spPr>
          <a:xfrm>
            <a:off x="679450" y="4714875"/>
            <a:ext cx="5438775" cy="4467225"/>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86" name="Google Shape;86;p1: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3" name="Shape 93"/>
        <p:cNvGrpSpPr/>
        <p:nvPr/>
      </p:nvGrpSpPr>
      <p:grpSpPr>
        <a:xfrm>
          <a:off x="0" y="0"/>
          <a:ext cx="0" cy="0"/>
          <a:chOff x="0" y="0"/>
          <a:chExt cx="0" cy="0"/>
        </a:xfrm>
      </p:grpSpPr>
      <p:sp>
        <p:nvSpPr>
          <p:cNvPr id="94" name="Google Shape;94;p2:notes"/>
          <p:cNvSpPr txBox="1"/>
          <p:nvPr>
            <p:ph idx="1" type="body"/>
          </p:nvPr>
        </p:nvSpPr>
        <p:spPr>
          <a:xfrm>
            <a:off x="679450" y="4714875"/>
            <a:ext cx="5438775" cy="4467225"/>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95" name="Google Shape;95;p2: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2" name="Shape 102"/>
        <p:cNvGrpSpPr/>
        <p:nvPr/>
      </p:nvGrpSpPr>
      <p:grpSpPr>
        <a:xfrm>
          <a:off x="0" y="0"/>
          <a:ext cx="0" cy="0"/>
          <a:chOff x="0" y="0"/>
          <a:chExt cx="0" cy="0"/>
        </a:xfrm>
      </p:grpSpPr>
      <p:sp>
        <p:nvSpPr>
          <p:cNvPr id="103" name="Google Shape;103;p3:notes"/>
          <p:cNvSpPr txBox="1"/>
          <p:nvPr>
            <p:ph idx="1" type="body"/>
          </p:nvPr>
        </p:nvSpPr>
        <p:spPr>
          <a:xfrm>
            <a:off x="679450" y="4714875"/>
            <a:ext cx="5438775" cy="4467225"/>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04" name="Google Shape;104;p3: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2" name="Shape 112"/>
        <p:cNvGrpSpPr/>
        <p:nvPr/>
      </p:nvGrpSpPr>
      <p:grpSpPr>
        <a:xfrm>
          <a:off x="0" y="0"/>
          <a:ext cx="0" cy="0"/>
          <a:chOff x="0" y="0"/>
          <a:chExt cx="0" cy="0"/>
        </a:xfrm>
      </p:grpSpPr>
      <p:sp>
        <p:nvSpPr>
          <p:cNvPr id="113" name="Google Shape;113;p4:notes"/>
          <p:cNvSpPr txBox="1"/>
          <p:nvPr>
            <p:ph idx="1" type="body"/>
          </p:nvPr>
        </p:nvSpPr>
        <p:spPr>
          <a:xfrm>
            <a:off x="679450" y="4714875"/>
            <a:ext cx="5438775" cy="4467225"/>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14" name="Google Shape;114;p4: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2" name="Shape 122"/>
        <p:cNvGrpSpPr/>
        <p:nvPr/>
      </p:nvGrpSpPr>
      <p:grpSpPr>
        <a:xfrm>
          <a:off x="0" y="0"/>
          <a:ext cx="0" cy="0"/>
          <a:chOff x="0" y="0"/>
          <a:chExt cx="0" cy="0"/>
        </a:xfrm>
      </p:grpSpPr>
      <p:sp>
        <p:nvSpPr>
          <p:cNvPr id="123" name="Google Shape;123;p5:notes"/>
          <p:cNvSpPr txBox="1"/>
          <p:nvPr>
            <p:ph idx="1" type="body"/>
          </p:nvPr>
        </p:nvSpPr>
        <p:spPr>
          <a:xfrm>
            <a:off x="679450" y="4714875"/>
            <a:ext cx="5438775" cy="4467225"/>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24" name="Google Shape;124;p5: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3" name="Shape 133"/>
        <p:cNvGrpSpPr/>
        <p:nvPr/>
      </p:nvGrpSpPr>
      <p:grpSpPr>
        <a:xfrm>
          <a:off x="0" y="0"/>
          <a:ext cx="0" cy="0"/>
          <a:chOff x="0" y="0"/>
          <a:chExt cx="0" cy="0"/>
        </a:xfrm>
      </p:grpSpPr>
      <p:sp>
        <p:nvSpPr>
          <p:cNvPr id="134" name="Google Shape;134;p6:notes"/>
          <p:cNvSpPr txBox="1"/>
          <p:nvPr>
            <p:ph idx="1" type="body"/>
          </p:nvPr>
        </p:nvSpPr>
        <p:spPr>
          <a:xfrm>
            <a:off x="679450" y="4714875"/>
            <a:ext cx="5438775" cy="4467225"/>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35" name="Google Shape;135;p6: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3" name="Shape 143"/>
        <p:cNvGrpSpPr/>
        <p:nvPr/>
      </p:nvGrpSpPr>
      <p:grpSpPr>
        <a:xfrm>
          <a:off x="0" y="0"/>
          <a:ext cx="0" cy="0"/>
          <a:chOff x="0" y="0"/>
          <a:chExt cx="0" cy="0"/>
        </a:xfrm>
      </p:grpSpPr>
      <p:sp>
        <p:nvSpPr>
          <p:cNvPr id="144" name="Google Shape;144;p7:notes"/>
          <p:cNvSpPr txBox="1"/>
          <p:nvPr>
            <p:ph idx="1" type="body"/>
          </p:nvPr>
        </p:nvSpPr>
        <p:spPr>
          <a:xfrm>
            <a:off x="679450" y="4714875"/>
            <a:ext cx="5438775" cy="4467225"/>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45" name="Google Shape;145;p7: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2" name="Shape 152"/>
        <p:cNvGrpSpPr/>
        <p:nvPr/>
      </p:nvGrpSpPr>
      <p:grpSpPr>
        <a:xfrm>
          <a:off x="0" y="0"/>
          <a:ext cx="0" cy="0"/>
          <a:chOff x="0" y="0"/>
          <a:chExt cx="0" cy="0"/>
        </a:xfrm>
      </p:grpSpPr>
      <p:sp>
        <p:nvSpPr>
          <p:cNvPr id="153" name="Google Shape;153;p8:notes"/>
          <p:cNvSpPr txBox="1"/>
          <p:nvPr>
            <p:ph idx="1" type="body"/>
          </p:nvPr>
        </p:nvSpPr>
        <p:spPr>
          <a:xfrm>
            <a:off x="679450" y="4714875"/>
            <a:ext cx="5438775" cy="4467225"/>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54" name="Google Shape;154;p8: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1" name="Shape 161"/>
        <p:cNvGrpSpPr/>
        <p:nvPr/>
      </p:nvGrpSpPr>
      <p:grpSpPr>
        <a:xfrm>
          <a:off x="0" y="0"/>
          <a:ext cx="0" cy="0"/>
          <a:chOff x="0" y="0"/>
          <a:chExt cx="0" cy="0"/>
        </a:xfrm>
      </p:grpSpPr>
      <p:sp>
        <p:nvSpPr>
          <p:cNvPr id="162" name="Google Shape;162;p9:notes"/>
          <p:cNvSpPr txBox="1"/>
          <p:nvPr>
            <p:ph idx="1" type="body"/>
          </p:nvPr>
        </p:nvSpPr>
        <p:spPr>
          <a:xfrm>
            <a:off x="679450" y="4714875"/>
            <a:ext cx="5438775" cy="4467225"/>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63" name="Google Shape;163;p9: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0" name="Shape 170"/>
        <p:cNvGrpSpPr/>
        <p:nvPr/>
      </p:nvGrpSpPr>
      <p:grpSpPr>
        <a:xfrm>
          <a:off x="0" y="0"/>
          <a:ext cx="0" cy="0"/>
          <a:chOff x="0" y="0"/>
          <a:chExt cx="0" cy="0"/>
        </a:xfrm>
      </p:grpSpPr>
      <p:sp>
        <p:nvSpPr>
          <p:cNvPr id="171" name="Google Shape;171;gc51702b5d8_0_0:notes"/>
          <p:cNvSpPr/>
          <p:nvPr>
            <p:ph idx="2" type="sldImg"/>
          </p:nvPr>
        </p:nvSpPr>
        <p:spPr>
          <a:xfrm>
            <a:off x="917575" y="744538"/>
            <a:ext cx="4962600" cy="3722700"/>
          </a:xfrm>
          <a:custGeom>
            <a:rect b="b" l="l" r="r" t="t"/>
            <a:pathLst>
              <a:path extrusionOk="0" h="120000" w="120000">
                <a:moveTo>
                  <a:pt x="0" y="0"/>
                </a:moveTo>
                <a:lnTo>
                  <a:pt x="120000" y="0"/>
                </a:lnTo>
                <a:lnTo>
                  <a:pt x="120000" y="120000"/>
                </a:lnTo>
                <a:lnTo>
                  <a:pt x="0" y="120000"/>
                </a:lnTo>
                <a:close/>
              </a:path>
            </a:pathLst>
          </a:custGeom>
        </p:spPr>
      </p:sp>
      <p:sp>
        <p:nvSpPr>
          <p:cNvPr id="172" name="Google Shape;172;gc51702b5d8_0_0:notes"/>
          <p:cNvSpPr txBox="1"/>
          <p:nvPr>
            <p:ph idx="1" type="body"/>
          </p:nvPr>
        </p:nvSpPr>
        <p:spPr>
          <a:xfrm>
            <a:off x="679450" y="4714875"/>
            <a:ext cx="5438700" cy="44673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73" name="Google Shape;173;gc51702b5d8_0_0:notes"/>
          <p:cNvSpPr txBox="1"/>
          <p:nvPr>
            <p:ph idx="12" type="sldNum"/>
          </p:nvPr>
        </p:nvSpPr>
        <p:spPr>
          <a:xfrm>
            <a:off x="3849688" y="9428163"/>
            <a:ext cx="2946300" cy="4968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GB"/>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5" name="Shape 15"/>
        <p:cNvGrpSpPr/>
        <p:nvPr/>
      </p:nvGrpSpPr>
      <p:grpSpPr>
        <a:xfrm>
          <a:off x="0" y="0"/>
          <a:ext cx="0" cy="0"/>
          <a:chOff x="0" y="0"/>
          <a:chExt cx="0" cy="0"/>
        </a:xfrm>
      </p:grpSpPr>
      <p:sp>
        <p:nvSpPr>
          <p:cNvPr id="16" name="Google Shape;16;p2"/>
          <p:cNvSpPr txBox="1"/>
          <p:nvPr>
            <p:ph type="ctrTitle"/>
          </p:nvPr>
        </p:nvSpPr>
        <p:spPr>
          <a:xfrm>
            <a:off x="685800" y="2130425"/>
            <a:ext cx="7772400" cy="14700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17" name="Google Shape;17;p2"/>
          <p:cNvSpPr txBox="1"/>
          <p:nvPr>
            <p:ph idx="1" type="subTitle"/>
          </p:nvPr>
        </p:nvSpPr>
        <p:spPr>
          <a:xfrm>
            <a:off x="1371600" y="3886200"/>
            <a:ext cx="6400800" cy="1752600"/>
          </a:xfrm>
          <a:prstGeom prst="rect">
            <a:avLst/>
          </a:prstGeom>
          <a:noFill/>
          <a:ln>
            <a:noFill/>
          </a:ln>
        </p:spPr>
        <p:txBody>
          <a:bodyPr anchorCtr="0" anchor="t" bIns="45700" lIns="91425" spcFirstLastPara="1" rIns="91425" wrap="square" tIns="45700">
            <a:noAutofit/>
          </a:bodyPr>
          <a:lstStyle>
            <a:lvl1pPr lvl="0" algn="ctr">
              <a:spcBef>
                <a:spcPts val="640"/>
              </a:spcBef>
              <a:spcAft>
                <a:spcPts val="0"/>
              </a:spcAft>
              <a:buClr>
                <a:srgbClr val="888888"/>
              </a:buClr>
              <a:buSzPts val="3200"/>
              <a:buNone/>
              <a:defRPr>
                <a:solidFill>
                  <a:srgbClr val="888888"/>
                </a:solidFill>
              </a:defRPr>
            </a:lvl1pPr>
            <a:lvl2pPr lvl="1" algn="ctr">
              <a:spcBef>
                <a:spcPts val="560"/>
              </a:spcBef>
              <a:spcAft>
                <a:spcPts val="0"/>
              </a:spcAft>
              <a:buClr>
                <a:srgbClr val="888888"/>
              </a:buClr>
              <a:buSzPts val="2800"/>
              <a:buNone/>
              <a:defRPr>
                <a:solidFill>
                  <a:srgbClr val="888888"/>
                </a:solidFill>
              </a:defRPr>
            </a:lvl2pPr>
            <a:lvl3pPr lvl="2" algn="ctr">
              <a:spcBef>
                <a:spcPts val="480"/>
              </a:spcBef>
              <a:spcAft>
                <a:spcPts val="0"/>
              </a:spcAft>
              <a:buClr>
                <a:srgbClr val="888888"/>
              </a:buClr>
              <a:buSzPts val="2400"/>
              <a:buNone/>
              <a:defRPr>
                <a:solidFill>
                  <a:srgbClr val="888888"/>
                </a:solidFill>
              </a:defRPr>
            </a:lvl3pPr>
            <a:lvl4pPr lvl="3" algn="ctr">
              <a:spcBef>
                <a:spcPts val="400"/>
              </a:spcBef>
              <a:spcAft>
                <a:spcPts val="0"/>
              </a:spcAft>
              <a:buClr>
                <a:srgbClr val="888888"/>
              </a:buClr>
              <a:buSzPts val="2000"/>
              <a:buNone/>
              <a:defRPr>
                <a:solidFill>
                  <a:srgbClr val="888888"/>
                </a:solidFill>
              </a:defRPr>
            </a:lvl4pPr>
            <a:lvl5pPr lvl="4" algn="ctr">
              <a:spcBef>
                <a:spcPts val="400"/>
              </a:spcBef>
              <a:spcAft>
                <a:spcPts val="0"/>
              </a:spcAft>
              <a:buClr>
                <a:srgbClr val="888888"/>
              </a:buClr>
              <a:buSzPts val="2000"/>
              <a:buNone/>
              <a:defRPr>
                <a:solidFill>
                  <a:srgbClr val="888888"/>
                </a:solidFill>
              </a:defRPr>
            </a:lvl5pPr>
            <a:lvl6pPr lvl="5" algn="ctr">
              <a:spcBef>
                <a:spcPts val="400"/>
              </a:spcBef>
              <a:spcAft>
                <a:spcPts val="0"/>
              </a:spcAft>
              <a:buClr>
                <a:srgbClr val="888888"/>
              </a:buClr>
              <a:buSzPts val="2000"/>
              <a:buNone/>
              <a:defRPr>
                <a:solidFill>
                  <a:srgbClr val="888888"/>
                </a:solidFill>
              </a:defRPr>
            </a:lvl6pPr>
            <a:lvl7pPr lvl="6" algn="ctr">
              <a:spcBef>
                <a:spcPts val="400"/>
              </a:spcBef>
              <a:spcAft>
                <a:spcPts val="0"/>
              </a:spcAft>
              <a:buClr>
                <a:srgbClr val="888888"/>
              </a:buClr>
              <a:buSzPts val="2000"/>
              <a:buNone/>
              <a:defRPr>
                <a:solidFill>
                  <a:srgbClr val="888888"/>
                </a:solidFill>
              </a:defRPr>
            </a:lvl7pPr>
            <a:lvl8pPr lvl="7" algn="ctr">
              <a:spcBef>
                <a:spcPts val="400"/>
              </a:spcBef>
              <a:spcAft>
                <a:spcPts val="0"/>
              </a:spcAft>
              <a:buClr>
                <a:srgbClr val="888888"/>
              </a:buClr>
              <a:buSzPts val="2000"/>
              <a:buNone/>
              <a:defRPr>
                <a:solidFill>
                  <a:srgbClr val="888888"/>
                </a:solidFill>
              </a:defRPr>
            </a:lvl8pPr>
            <a:lvl9pPr lvl="8" algn="ctr">
              <a:spcBef>
                <a:spcPts val="400"/>
              </a:spcBef>
              <a:spcAft>
                <a:spcPts val="0"/>
              </a:spcAft>
              <a:buClr>
                <a:srgbClr val="888888"/>
              </a:buClr>
              <a:buSzPts val="2000"/>
              <a:buNone/>
              <a:defRPr>
                <a:solidFill>
                  <a:srgbClr val="888888"/>
                </a:solidFill>
              </a:defRPr>
            </a:lvl9pPr>
          </a:lstStyle>
          <a:p/>
        </p:txBody>
      </p:sp>
      <p:sp>
        <p:nvSpPr>
          <p:cNvPr id="18" name="Google Shape;18;p2"/>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2"/>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2"/>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spcBef>
                <a:spcPts val="0"/>
              </a:spcBef>
              <a:spcAft>
                <a:spcPts val="0"/>
              </a:spcAft>
              <a:buNone/>
              <a:defRPr b="0" i="0" sz="1200" u="none" cap="none" strike="noStrike">
                <a:solidFill>
                  <a:srgbClr val="888888"/>
                </a:solidFill>
                <a:latin typeface="Calibri"/>
                <a:ea typeface="Calibri"/>
                <a:cs typeface="Calibri"/>
                <a:sym typeface="Calibri"/>
              </a:defRPr>
            </a:lvl1pPr>
            <a:lvl2pPr indent="0" lvl="1" marL="0" marR="0" algn="r">
              <a:spcBef>
                <a:spcPts val="0"/>
              </a:spcBef>
              <a:spcAft>
                <a:spcPts val="0"/>
              </a:spcAft>
              <a:buNone/>
              <a:defRPr b="0" i="0" sz="1200" u="none" cap="none" strike="noStrike">
                <a:solidFill>
                  <a:srgbClr val="888888"/>
                </a:solidFill>
                <a:latin typeface="Calibri"/>
                <a:ea typeface="Calibri"/>
                <a:cs typeface="Calibri"/>
                <a:sym typeface="Calibri"/>
              </a:defRPr>
            </a:lvl2pPr>
            <a:lvl3pPr indent="0" lvl="2" marL="0" marR="0" algn="r">
              <a:spcBef>
                <a:spcPts val="0"/>
              </a:spcBef>
              <a:spcAft>
                <a:spcPts val="0"/>
              </a:spcAft>
              <a:buNone/>
              <a:defRPr b="0" i="0" sz="1200" u="none" cap="none" strike="noStrike">
                <a:solidFill>
                  <a:srgbClr val="888888"/>
                </a:solidFill>
                <a:latin typeface="Calibri"/>
                <a:ea typeface="Calibri"/>
                <a:cs typeface="Calibri"/>
                <a:sym typeface="Calibri"/>
              </a:defRPr>
            </a:lvl3pPr>
            <a:lvl4pPr indent="0" lvl="3" marL="0" marR="0" algn="r">
              <a:spcBef>
                <a:spcPts val="0"/>
              </a:spcBef>
              <a:spcAft>
                <a:spcPts val="0"/>
              </a:spcAft>
              <a:buNone/>
              <a:defRPr b="0" i="0" sz="1200" u="none" cap="none" strike="noStrike">
                <a:solidFill>
                  <a:srgbClr val="888888"/>
                </a:solidFill>
                <a:latin typeface="Calibri"/>
                <a:ea typeface="Calibri"/>
                <a:cs typeface="Calibri"/>
                <a:sym typeface="Calibri"/>
              </a:defRPr>
            </a:lvl4pPr>
            <a:lvl5pPr indent="0" lvl="4" marL="0" marR="0" algn="r">
              <a:spcBef>
                <a:spcPts val="0"/>
              </a:spcBef>
              <a:spcAft>
                <a:spcPts val="0"/>
              </a:spcAft>
              <a:buNone/>
              <a:defRPr b="0" i="0" sz="1200" u="none" cap="none" strike="noStrike">
                <a:solidFill>
                  <a:srgbClr val="888888"/>
                </a:solidFill>
                <a:latin typeface="Calibri"/>
                <a:ea typeface="Calibri"/>
                <a:cs typeface="Calibri"/>
                <a:sym typeface="Calibri"/>
              </a:defRPr>
            </a:lvl5pPr>
            <a:lvl6pPr indent="0" lvl="5" marL="0" marR="0" algn="r">
              <a:spcBef>
                <a:spcPts val="0"/>
              </a:spcBef>
              <a:spcAft>
                <a:spcPts val="0"/>
              </a:spcAft>
              <a:buNone/>
              <a:defRPr b="0" i="0" sz="1200" u="none" cap="none" strike="noStrike">
                <a:solidFill>
                  <a:srgbClr val="888888"/>
                </a:solidFill>
                <a:latin typeface="Calibri"/>
                <a:ea typeface="Calibri"/>
                <a:cs typeface="Calibri"/>
                <a:sym typeface="Calibri"/>
              </a:defRPr>
            </a:lvl6pPr>
            <a:lvl7pPr indent="0" lvl="6" marL="0" marR="0" algn="r">
              <a:spcBef>
                <a:spcPts val="0"/>
              </a:spcBef>
              <a:spcAft>
                <a:spcPts val="0"/>
              </a:spcAft>
              <a:buNone/>
              <a:defRPr b="0" i="0" sz="1200" u="none" cap="none" strike="noStrike">
                <a:solidFill>
                  <a:srgbClr val="888888"/>
                </a:solidFill>
                <a:latin typeface="Calibri"/>
                <a:ea typeface="Calibri"/>
                <a:cs typeface="Calibri"/>
                <a:sym typeface="Calibri"/>
              </a:defRPr>
            </a:lvl7pPr>
            <a:lvl8pPr indent="0" lvl="7" marL="0" marR="0" algn="r">
              <a:spcBef>
                <a:spcPts val="0"/>
              </a:spcBef>
              <a:spcAft>
                <a:spcPts val="0"/>
              </a:spcAft>
              <a:buNone/>
              <a:defRPr b="0" i="0" sz="1200" u="none" cap="none" strike="noStrike">
                <a:solidFill>
                  <a:srgbClr val="888888"/>
                </a:solidFill>
                <a:latin typeface="Calibri"/>
                <a:ea typeface="Calibri"/>
                <a:cs typeface="Calibri"/>
                <a:sym typeface="Calibri"/>
              </a:defRPr>
            </a:lvl8pPr>
            <a:lvl9pPr indent="0" lvl="8" marL="0" marR="0" algn="r">
              <a:spcBef>
                <a:spcPts val="0"/>
              </a:spcBef>
              <a:spcAft>
                <a:spcPts val="0"/>
              </a:spcAft>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21" name="Shape 21"/>
        <p:cNvGrpSpPr/>
        <p:nvPr/>
      </p:nvGrpSpPr>
      <p:grpSpPr>
        <a:xfrm>
          <a:off x="0" y="0"/>
          <a:ext cx="0" cy="0"/>
          <a:chOff x="0" y="0"/>
          <a:chExt cx="0" cy="0"/>
        </a:xfrm>
      </p:grpSpPr>
      <p:sp>
        <p:nvSpPr>
          <p:cNvPr id="22" name="Google Shape;22;p3"/>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 name="Google Shape;23;p3"/>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 name="Google Shape;24;p3"/>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spcBef>
                <a:spcPts val="0"/>
              </a:spcBef>
              <a:spcAft>
                <a:spcPts val="0"/>
              </a:spcAft>
              <a:buNone/>
              <a:defRPr sz="1200">
                <a:solidFill>
                  <a:srgbClr val="888888"/>
                </a:solidFill>
                <a:latin typeface="Calibri"/>
                <a:ea typeface="Calibri"/>
                <a:cs typeface="Calibri"/>
                <a:sym typeface="Calibri"/>
              </a:defRPr>
            </a:lvl1pPr>
            <a:lvl2pPr indent="0" lvl="1" marL="0" marR="0" algn="r">
              <a:spcBef>
                <a:spcPts val="0"/>
              </a:spcBef>
              <a:spcAft>
                <a:spcPts val="0"/>
              </a:spcAft>
              <a:buNone/>
              <a:defRPr sz="1200">
                <a:solidFill>
                  <a:srgbClr val="888888"/>
                </a:solidFill>
                <a:latin typeface="Calibri"/>
                <a:ea typeface="Calibri"/>
                <a:cs typeface="Calibri"/>
                <a:sym typeface="Calibri"/>
              </a:defRPr>
            </a:lvl2pPr>
            <a:lvl3pPr indent="0" lvl="2" marL="0" marR="0" algn="r">
              <a:spcBef>
                <a:spcPts val="0"/>
              </a:spcBef>
              <a:spcAft>
                <a:spcPts val="0"/>
              </a:spcAft>
              <a:buNone/>
              <a:defRPr sz="1200">
                <a:solidFill>
                  <a:srgbClr val="888888"/>
                </a:solidFill>
                <a:latin typeface="Calibri"/>
                <a:ea typeface="Calibri"/>
                <a:cs typeface="Calibri"/>
                <a:sym typeface="Calibri"/>
              </a:defRPr>
            </a:lvl3pPr>
            <a:lvl4pPr indent="0" lvl="3" marL="0" marR="0" algn="r">
              <a:spcBef>
                <a:spcPts val="0"/>
              </a:spcBef>
              <a:spcAft>
                <a:spcPts val="0"/>
              </a:spcAft>
              <a:buNone/>
              <a:defRPr sz="1200">
                <a:solidFill>
                  <a:srgbClr val="888888"/>
                </a:solidFill>
                <a:latin typeface="Calibri"/>
                <a:ea typeface="Calibri"/>
                <a:cs typeface="Calibri"/>
                <a:sym typeface="Calibri"/>
              </a:defRPr>
            </a:lvl4pPr>
            <a:lvl5pPr indent="0" lvl="4" marL="0" marR="0" algn="r">
              <a:spcBef>
                <a:spcPts val="0"/>
              </a:spcBef>
              <a:spcAft>
                <a:spcPts val="0"/>
              </a:spcAft>
              <a:buNone/>
              <a:defRPr sz="1200">
                <a:solidFill>
                  <a:srgbClr val="888888"/>
                </a:solidFill>
                <a:latin typeface="Calibri"/>
                <a:ea typeface="Calibri"/>
                <a:cs typeface="Calibri"/>
                <a:sym typeface="Calibri"/>
              </a:defRPr>
            </a:lvl5pPr>
            <a:lvl6pPr indent="0" lvl="5" marL="0" marR="0" algn="r">
              <a:spcBef>
                <a:spcPts val="0"/>
              </a:spcBef>
              <a:spcAft>
                <a:spcPts val="0"/>
              </a:spcAft>
              <a:buNone/>
              <a:defRPr sz="1200">
                <a:solidFill>
                  <a:srgbClr val="888888"/>
                </a:solidFill>
                <a:latin typeface="Calibri"/>
                <a:ea typeface="Calibri"/>
                <a:cs typeface="Calibri"/>
                <a:sym typeface="Calibri"/>
              </a:defRPr>
            </a:lvl6pPr>
            <a:lvl7pPr indent="0" lvl="6" marL="0" marR="0" algn="r">
              <a:spcBef>
                <a:spcPts val="0"/>
              </a:spcBef>
              <a:spcAft>
                <a:spcPts val="0"/>
              </a:spcAft>
              <a:buNone/>
              <a:defRPr sz="1200">
                <a:solidFill>
                  <a:srgbClr val="888888"/>
                </a:solidFill>
                <a:latin typeface="Calibri"/>
                <a:ea typeface="Calibri"/>
                <a:cs typeface="Calibri"/>
                <a:sym typeface="Calibri"/>
              </a:defRPr>
            </a:lvl7pPr>
            <a:lvl8pPr indent="0" lvl="7" marL="0" marR="0" algn="r">
              <a:spcBef>
                <a:spcPts val="0"/>
              </a:spcBef>
              <a:spcAft>
                <a:spcPts val="0"/>
              </a:spcAft>
              <a:buNone/>
              <a:defRPr sz="1200">
                <a:solidFill>
                  <a:srgbClr val="888888"/>
                </a:solidFill>
                <a:latin typeface="Calibri"/>
                <a:ea typeface="Calibri"/>
                <a:cs typeface="Calibri"/>
                <a:sym typeface="Calibri"/>
              </a:defRPr>
            </a:lvl8pPr>
            <a:lvl9pPr indent="0" lvl="8" marL="0" marR="0" algn="r">
              <a:spcBef>
                <a:spcPts val="0"/>
              </a:spcBef>
              <a:spcAft>
                <a:spcPts val="0"/>
              </a:spcAft>
              <a:buNone/>
              <a:defRPr sz="1200">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5" name="Shape 25"/>
        <p:cNvGrpSpPr/>
        <p:nvPr/>
      </p:nvGrpSpPr>
      <p:grpSpPr>
        <a:xfrm>
          <a:off x="0" y="0"/>
          <a:ext cx="0" cy="0"/>
          <a:chOff x="0" y="0"/>
          <a:chExt cx="0" cy="0"/>
        </a:xfrm>
      </p:grpSpPr>
      <p:sp>
        <p:nvSpPr>
          <p:cNvPr id="26" name="Google Shape;26;p4"/>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27" name="Google Shape;27;p4"/>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28" name="Google Shape;28;p4"/>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 name="Google Shape;29;p4"/>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 name="Google Shape;30;p4"/>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spcBef>
                <a:spcPts val="0"/>
              </a:spcBef>
              <a:spcAft>
                <a:spcPts val="0"/>
              </a:spcAft>
              <a:buNone/>
              <a:defRPr sz="1200">
                <a:solidFill>
                  <a:srgbClr val="888888"/>
                </a:solidFill>
                <a:latin typeface="Calibri"/>
                <a:ea typeface="Calibri"/>
                <a:cs typeface="Calibri"/>
                <a:sym typeface="Calibri"/>
              </a:defRPr>
            </a:lvl1pPr>
            <a:lvl2pPr indent="0" lvl="1" marL="0" marR="0" algn="r">
              <a:spcBef>
                <a:spcPts val="0"/>
              </a:spcBef>
              <a:spcAft>
                <a:spcPts val="0"/>
              </a:spcAft>
              <a:buNone/>
              <a:defRPr sz="1200">
                <a:solidFill>
                  <a:srgbClr val="888888"/>
                </a:solidFill>
                <a:latin typeface="Calibri"/>
                <a:ea typeface="Calibri"/>
                <a:cs typeface="Calibri"/>
                <a:sym typeface="Calibri"/>
              </a:defRPr>
            </a:lvl2pPr>
            <a:lvl3pPr indent="0" lvl="2" marL="0" marR="0" algn="r">
              <a:spcBef>
                <a:spcPts val="0"/>
              </a:spcBef>
              <a:spcAft>
                <a:spcPts val="0"/>
              </a:spcAft>
              <a:buNone/>
              <a:defRPr sz="1200">
                <a:solidFill>
                  <a:srgbClr val="888888"/>
                </a:solidFill>
                <a:latin typeface="Calibri"/>
                <a:ea typeface="Calibri"/>
                <a:cs typeface="Calibri"/>
                <a:sym typeface="Calibri"/>
              </a:defRPr>
            </a:lvl3pPr>
            <a:lvl4pPr indent="0" lvl="3" marL="0" marR="0" algn="r">
              <a:spcBef>
                <a:spcPts val="0"/>
              </a:spcBef>
              <a:spcAft>
                <a:spcPts val="0"/>
              </a:spcAft>
              <a:buNone/>
              <a:defRPr sz="1200">
                <a:solidFill>
                  <a:srgbClr val="888888"/>
                </a:solidFill>
                <a:latin typeface="Calibri"/>
                <a:ea typeface="Calibri"/>
                <a:cs typeface="Calibri"/>
                <a:sym typeface="Calibri"/>
              </a:defRPr>
            </a:lvl4pPr>
            <a:lvl5pPr indent="0" lvl="4" marL="0" marR="0" algn="r">
              <a:spcBef>
                <a:spcPts val="0"/>
              </a:spcBef>
              <a:spcAft>
                <a:spcPts val="0"/>
              </a:spcAft>
              <a:buNone/>
              <a:defRPr sz="1200">
                <a:solidFill>
                  <a:srgbClr val="888888"/>
                </a:solidFill>
                <a:latin typeface="Calibri"/>
                <a:ea typeface="Calibri"/>
                <a:cs typeface="Calibri"/>
                <a:sym typeface="Calibri"/>
              </a:defRPr>
            </a:lvl5pPr>
            <a:lvl6pPr indent="0" lvl="5" marL="0" marR="0" algn="r">
              <a:spcBef>
                <a:spcPts val="0"/>
              </a:spcBef>
              <a:spcAft>
                <a:spcPts val="0"/>
              </a:spcAft>
              <a:buNone/>
              <a:defRPr sz="1200">
                <a:solidFill>
                  <a:srgbClr val="888888"/>
                </a:solidFill>
                <a:latin typeface="Calibri"/>
                <a:ea typeface="Calibri"/>
                <a:cs typeface="Calibri"/>
                <a:sym typeface="Calibri"/>
              </a:defRPr>
            </a:lvl6pPr>
            <a:lvl7pPr indent="0" lvl="6" marL="0" marR="0" algn="r">
              <a:spcBef>
                <a:spcPts val="0"/>
              </a:spcBef>
              <a:spcAft>
                <a:spcPts val="0"/>
              </a:spcAft>
              <a:buNone/>
              <a:defRPr sz="1200">
                <a:solidFill>
                  <a:srgbClr val="888888"/>
                </a:solidFill>
                <a:latin typeface="Calibri"/>
                <a:ea typeface="Calibri"/>
                <a:cs typeface="Calibri"/>
                <a:sym typeface="Calibri"/>
              </a:defRPr>
            </a:lvl7pPr>
            <a:lvl8pPr indent="0" lvl="7" marL="0" marR="0" algn="r">
              <a:spcBef>
                <a:spcPts val="0"/>
              </a:spcBef>
              <a:spcAft>
                <a:spcPts val="0"/>
              </a:spcAft>
              <a:buNone/>
              <a:defRPr sz="1200">
                <a:solidFill>
                  <a:srgbClr val="888888"/>
                </a:solidFill>
                <a:latin typeface="Calibri"/>
                <a:ea typeface="Calibri"/>
                <a:cs typeface="Calibri"/>
                <a:sym typeface="Calibri"/>
              </a:defRPr>
            </a:lvl8pPr>
            <a:lvl9pPr indent="0" lvl="8" marL="0" marR="0" algn="r">
              <a:spcBef>
                <a:spcPts val="0"/>
              </a:spcBef>
              <a:spcAft>
                <a:spcPts val="0"/>
              </a:spcAft>
              <a:buNone/>
              <a:defRPr sz="1200">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1" name="Shape 31"/>
        <p:cNvGrpSpPr/>
        <p:nvPr/>
      </p:nvGrpSpPr>
      <p:grpSpPr>
        <a:xfrm>
          <a:off x="0" y="0"/>
          <a:ext cx="0" cy="0"/>
          <a:chOff x="0" y="0"/>
          <a:chExt cx="0" cy="0"/>
        </a:xfrm>
      </p:grpSpPr>
      <p:sp>
        <p:nvSpPr>
          <p:cNvPr id="32" name="Google Shape;32;p5"/>
          <p:cNvSpPr txBox="1"/>
          <p:nvPr>
            <p:ph type="title"/>
          </p:nvPr>
        </p:nvSpPr>
        <p:spPr>
          <a:xfrm>
            <a:off x="722313" y="4406900"/>
            <a:ext cx="7772400" cy="1362075"/>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b="1" sz="4000" cap="none"/>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33" name="Google Shape;33;p5"/>
          <p:cNvSpPr txBox="1"/>
          <p:nvPr>
            <p:ph idx="1" type="body"/>
          </p:nvPr>
        </p:nvSpPr>
        <p:spPr>
          <a:xfrm>
            <a:off x="722313" y="2906713"/>
            <a:ext cx="7772400" cy="1500187"/>
          </a:xfrm>
          <a:prstGeom prst="rect">
            <a:avLst/>
          </a:prstGeom>
          <a:noFill/>
          <a:ln>
            <a:noFill/>
          </a:ln>
        </p:spPr>
        <p:txBody>
          <a:bodyPr anchorCtr="0" anchor="b" bIns="45700" lIns="91425" spcFirstLastPara="1" rIns="91425" wrap="square" tIns="45700">
            <a:noAutofit/>
          </a:bodyPr>
          <a:lstStyle>
            <a:lvl1pPr indent="-228600" lvl="0" marL="457200" algn="l">
              <a:spcBef>
                <a:spcPts val="400"/>
              </a:spcBef>
              <a:spcAft>
                <a:spcPts val="0"/>
              </a:spcAft>
              <a:buClr>
                <a:srgbClr val="888888"/>
              </a:buClr>
              <a:buSzPts val="2000"/>
              <a:buNone/>
              <a:defRPr sz="2000">
                <a:solidFill>
                  <a:srgbClr val="888888"/>
                </a:solidFill>
              </a:defRPr>
            </a:lvl1pPr>
            <a:lvl2pPr indent="-228600" lvl="1" marL="914400" algn="l">
              <a:spcBef>
                <a:spcPts val="360"/>
              </a:spcBef>
              <a:spcAft>
                <a:spcPts val="0"/>
              </a:spcAft>
              <a:buClr>
                <a:srgbClr val="888888"/>
              </a:buClr>
              <a:buSzPts val="1800"/>
              <a:buNone/>
              <a:defRPr sz="1800">
                <a:solidFill>
                  <a:srgbClr val="888888"/>
                </a:solidFill>
              </a:defRPr>
            </a:lvl2pPr>
            <a:lvl3pPr indent="-228600" lvl="2" marL="1371600" algn="l">
              <a:spcBef>
                <a:spcPts val="320"/>
              </a:spcBef>
              <a:spcAft>
                <a:spcPts val="0"/>
              </a:spcAft>
              <a:buClr>
                <a:srgbClr val="888888"/>
              </a:buClr>
              <a:buSzPts val="1600"/>
              <a:buNone/>
              <a:defRPr sz="1600">
                <a:solidFill>
                  <a:srgbClr val="888888"/>
                </a:solidFill>
              </a:defRPr>
            </a:lvl3pPr>
            <a:lvl4pPr indent="-228600" lvl="3" marL="1828800" algn="l">
              <a:spcBef>
                <a:spcPts val="280"/>
              </a:spcBef>
              <a:spcAft>
                <a:spcPts val="0"/>
              </a:spcAft>
              <a:buClr>
                <a:srgbClr val="888888"/>
              </a:buClr>
              <a:buSzPts val="1400"/>
              <a:buNone/>
              <a:defRPr sz="1400">
                <a:solidFill>
                  <a:srgbClr val="888888"/>
                </a:solidFill>
              </a:defRPr>
            </a:lvl4pPr>
            <a:lvl5pPr indent="-228600" lvl="4" marL="2286000" algn="l">
              <a:spcBef>
                <a:spcPts val="280"/>
              </a:spcBef>
              <a:spcAft>
                <a:spcPts val="0"/>
              </a:spcAft>
              <a:buClr>
                <a:srgbClr val="888888"/>
              </a:buClr>
              <a:buSzPts val="1400"/>
              <a:buNone/>
              <a:defRPr sz="1400">
                <a:solidFill>
                  <a:srgbClr val="888888"/>
                </a:solidFill>
              </a:defRPr>
            </a:lvl5pPr>
            <a:lvl6pPr indent="-228600" lvl="5" marL="2743200" algn="l">
              <a:spcBef>
                <a:spcPts val="280"/>
              </a:spcBef>
              <a:spcAft>
                <a:spcPts val="0"/>
              </a:spcAft>
              <a:buClr>
                <a:srgbClr val="888888"/>
              </a:buClr>
              <a:buSzPts val="1400"/>
              <a:buNone/>
              <a:defRPr sz="1400">
                <a:solidFill>
                  <a:srgbClr val="888888"/>
                </a:solidFill>
              </a:defRPr>
            </a:lvl6pPr>
            <a:lvl7pPr indent="-228600" lvl="6" marL="3200400" algn="l">
              <a:spcBef>
                <a:spcPts val="280"/>
              </a:spcBef>
              <a:spcAft>
                <a:spcPts val="0"/>
              </a:spcAft>
              <a:buClr>
                <a:srgbClr val="888888"/>
              </a:buClr>
              <a:buSzPts val="1400"/>
              <a:buNone/>
              <a:defRPr sz="1400">
                <a:solidFill>
                  <a:srgbClr val="888888"/>
                </a:solidFill>
              </a:defRPr>
            </a:lvl7pPr>
            <a:lvl8pPr indent="-228600" lvl="7" marL="3657600" algn="l">
              <a:spcBef>
                <a:spcPts val="280"/>
              </a:spcBef>
              <a:spcAft>
                <a:spcPts val="0"/>
              </a:spcAft>
              <a:buClr>
                <a:srgbClr val="888888"/>
              </a:buClr>
              <a:buSzPts val="1400"/>
              <a:buNone/>
              <a:defRPr sz="1400">
                <a:solidFill>
                  <a:srgbClr val="888888"/>
                </a:solidFill>
              </a:defRPr>
            </a:lvl8pPr>
            <a:lvl9pPr indent="-228600" lvl="8" marL="4114800" algn="l">
              <a:spcBef>
                <a:spcPts val="280"/>
              </a:spcBef>
              <a:spcAft>
                <a:spcPts val="0"/>
              </a:spcAft>
              <a:buClr>
                <a:srgbClr val="888888"/>
              </a:buClr>
              <a:buSzPts val="1400"/>
              <a:buNone/>
              <a:defRPr sz="1400">
                <a:solidFill>
                  <a:srgbClr val="888888"/>
                </a:solidFill>
              </a:defRPr>
            </a:lvl9pPr>
          </a:lstStyle>
          <a:p/>
        </p:txBody>
      </p:sp>
      <p:sp>
        <p:nvSpPr>
          <p:cNvPr id="34" name="Google Shape;34;p5"/>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5"/>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6" name="Google Shape;36;p5"/>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spcBef>
                <a:spcPts val="0"/>
              </a:spcBef>
              <a:spcAft>
                <a:spcPts val="0"/>
              </a:spcAft>
              <a:buNone/>
              <a:defRPr sz="1200">
                <a:solidFill>
                  <a:srgbClr val="888888"/>
                </a:solidFill>
                <a:latin typeface="Calibri"/>
                <a:ea typeface="Calibri"/>
                <a:cs typeface="Calibri"/>
                <a:sym typeface="Calibri"/>
              </a:defRPr>
            </a:lvl1pPr>
            <a:lvl2pPr indent="0" lvl="1" marL="0" marR="0" algn="r">
              <a:spcBef>
                <a:spcPts val="0"/>
              </a:spcBef>
              <a:spcAft>
                <a:spcPts val="0"/>
              </a:spcAft>
              <a:buNone/>
              <a:defRPr sz="1200">
                <a:solidFill>
                  <a:srgbClr val="888888"/>
                </a:solidFill>
                <a:latin typeface="Calibri"/>
                <a:ea typeface="Calibri"/>
                <a:cs typeface="Calibri"/>
                <a:sym typeface="Calibri"/>
              </a:defRPr>
            </a:lvl2pPr>
            <a:lvl3pPr indent="0" lvl="2" marL="0" marR="0" algn="r">
              <a:spcBef>
                <a:spcPts val="0"/>
              </a:spcBef>
              <a:spcAft>
                <a:spcPts val="0"/>
              </a:spcAft>
              <a:buNone/>
              <a:defRPr sz="1200">
                <a:solidFill>
                  <a:srgbClr val="888888"/>
                </a:solidFill>
                <a:latin typeface="Calibri"/>
                <a:ea typeface="Calibri"/>
                <a:cs typeface="Calibri"/>
                <a:sym typeface="Calibri"/>
              </a:defRPr>
            </a:lvl3pPr>
            <a:lvl4pPr indent="0" lvl="3" marL="0" marR="0" algn="r">
              <a:spcBef>
                <a:spcPts val="0"/>
              </a:spcBef>
              <a:spcAft>
                <a:spcPts val="0"/>
              </a:spcAft>
              <a:buNone/>
              <a:defRPr sz="1200">
                <a:solidFill>
                  <a:srgbClr val="888888"/>
                </a:solidFill>
                <a:latin typeface="Calibri"/>
                <a:ea typeface="Calibri"/>
                <a:cs typeface="Calibri"/>
                <a:sym typeface="Calibri"/>
              </a:defRPr>
            </a:lvl4pPr>
            <a:lvl5pPr indent="0" lvl="4" marL="0" marR="0" algn="r">
              <a:spcBef>
                <a:spcPts val="0"/>
              </a:spcBef>
              <a:spcAft>
                <a:spcPts val="0"/>
              </a:spcAft>
              <a:buNone/>
              <a:defRPr sz="1200">
                <a:solidFill>
                  <a:srgbClr val="888888"/>
                </a:solidFill>
                <a:latin typeface="Calibri"/>
                <a:ea typeface="Calibri"/>
                <a:cs typeface="Calibri"/>
                <a:sym typeface="Calibri"/>
              </a:defRPr>
            </a:lvl5pPr>
            <a:lvl6pPr indent="0" lvl="5" marL="0" marR="0" algn="r">
              <a:spcBef>
                <a:spcPts val="0"/>
              </a:spcBef>
              <a:spcAft>
                <a:spcPts val="0"/>
              </a:spcAft>
              <a:buNone/>
              <a:defRPr sz="1200">
                <a:solidFill>
                  <a:srgbClr val="888888"/>
                </a:solidFill>
                <a:latin typeface="Calibri"/>
                <a:ea typeface="Calibri"/>
                <a:cs typeface="Calibri"/>
                <a:sym typeface="Calibri"/>
              </a:defRPr>
            </a:lvl6pPr>
            <a:lvl7pPr indent="0" lvl="6" marL="0" marR="0" algn="r">
              <a:spcBef>
                <a:spcPts val="0"/>
              </a:spcBef>
              <a:spcAft>
                <a:spcPts val="0"/>
              </a:spcAft>
              <a:buNone/>
              <a:defRPr sz="1200">
                <a:solidFill>
                  <a:srgbClr val="888888"/>
                </a:solidFill>
                <a:latin typeface="Calibri"/>
                <a:ea typeface="Calibri"/>
                <a:cs typeface="Calibri"/>
                <a:sym typeface="Calibri"/>
              </a:defRPr>
            </a:lvl7pPr>
            <a:lvl8pPr indent="0" lvl="7" marL="0" marR="0" algn="r">
              <a:spcBef>
                <a:spcPts val="0"/>
              </a:spcBef>
              <a:spcAft>
                <a:spcPts val="0"/>
              </a:spcAft>
              <a:buNone/>
              <a:defRPr sz="1200">
                <a:solidFill>
                  <a:srgbClr val="888888"/>
                </a:solidFill>
                <a:latin typeface="Calibri"/>
                <a:ea typeface="Calibri"/>
                <a:cs typeface="Calibri"/>
                <a:sym typeface="Calibri"/>
              </a:defRPr>
            </a:lvl8pPr>
            <a:lvl9pPr indent="0" lvl="8" marL="0" marR="0" algn="r">
              <a:spcBef>
                <a:spcPts val="0"/>
              </a:spcBef>
              <a:spcAft>
                <a:spcPts val="0"/>
              </a:spcAft>
              <a:buNone/>
              <a:defRPr sz="1200">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7" name="Shape 37"/>
        <p:cNvGrpSpPr/>
        <p:nvPr/>
      </p:nvGrpSpPr>
      <p:grpSpPr>
        <a:xfrm>
          <a:off x="0" y="0"/>
          <a:ext cx="0" cy="0"/>
          <a:chOff x="0" y="0"/>
          <a:chExt cx="0" cy="0"/>
        </a:xfrm>
      </p:grpSpPr>
      <p:sp>
        <p:nvSpPr>
          <p:cNvPr id="38" name="Google Shape;38;p6"/>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39" name="Google Shape;39;p6"/>
          <p:cNvSpPr txBox="1"/>
          <p:nvPr>
            <p:ph idx="1" type="body"/>
          </p:nvPr>
        </p:nvSpPr>
        <p:spPr>
          <a:xfrm>
            <a:off x="457200" y="1600200"/>
            <a:ext cx="4038600" cy="4525963"/>
          </a:xfrm>
          <a:prstGeom prst="rect">
            <a:avLst/>
          </a:prstGeom>
          <a:noFill/>
          <a:ln>
            <a:noFill/>
          </a:ln>
        </p:spPr>
        <p:txBody>
          <a:bodyPr anchorCtr="0" anchor="t" bIns="45700" lIns="91425" spcFirstLastPara="1" rIns="91425" wrap="square" tIns="45700">
            <a:noAutofit/>
          </a:bodyPr>
          <a:lstStyle>
            <a:lvl1pPr indent="-406400" lvl="0" marL="457200" algn="l">
              <a:spcBef>
                <a:spcPts val="560"/>
              </a:spcBef>
              <a:spcAft>
                <a:spcPts val="0"/>
              </a:spcAft>
              <a:buClr>
                <a:schemeClr val="dk1"/>
              </a:buClr>
              <a:buSzPts val="2800"/>
              <a:buChar char="•"/>
              <a:defRPr sz="2800"/>
            </a:lvl1pPr>
            <a:lvl2pPr indent="-381000" lvl="1" marL="914400" algn="l">
              <a:spcBef>
                <a:spcPts val="480"/>
              </a:spcBef>
              <a:spcAft>
                <a:spcPts val="0"/>
              </a:spcAft>
              <a:buClr>
                <a:schemeClr val="dk1"/>
              </a:buClr>
              <a:buSzPts val="2400"/>
              <a:buChar char="–"/>
              <a:defRPr sz="2400"/>
            </a:lvl2pPr>
            <a:lvl3pPr indent="-355600" lvl="2" marL="1371600" algn="l">
              <a:spcBef>
                <a:spcPts val="400"/>
              </a:spcBef>
              <a:spcAft>
                <a:spcPts val="0"/>
              </a:spcAft>
              <a:buClr>
                <a:schemeClr val="dk1"/>
              </a:buClr>
              <a:buSzPts val="2000"/>
              <a:buChar char="•"/>
              <a:defRPr sz="2000"/>
            </a:lvl3pPr>
            <a:lvl4pPr indent="-342900" lvl="3" marL="1828800" algn="l">
              <a:spcBef>
                <a:spcPts val="360"/>
              </a:spcBef>
              <a:spcAft>
                <a:spcPts val="0"/>
              </a:spcAft>
              <a:buClr>
                <a:schemeClr val="dk1"/>
              </a:buClr>
              <a:buSzPts val="1800"/>
              <a:buChar char="–"/>
              <a:defRPr sz="1800"/>
            </a:lvl4pPr>
            <a:lvl5pPr indent="-342900" lvl="4" marL="2286000" algn="l">
              <a:spcBef>
                <a:spcPts val="360"/>
              </a:spcBef>
              <a:spcAft>
                <a:spcPts val="0"/>
              </a:spcAft>
              <a:buClr>
                <a:schemeClr val="dk1"/>
              </a:buClr>
              <a:buSzPts val="1800"/>
              <a:buChar char="»"/>
              <a:defRPr sz="18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
        <p:nvSpPr>
          <p:cNvPr id="40" name="Google Shape;40;p6"/>
          <p:cNvSpPr txBox="1"/>
          <p:nvPr>
            <p:ph idx="2" type="body"/>
          </p:nvPr>
        </p:nvSpPr>
        <p:spPr>
          <a:xfrm>
            <a:off x="4648200" y="1600200"/>
            <a:ext cx="4038600" cy="4525963"/>
          </a:xfrm>
          <a:prstGeom prst="rect">
            <a:avLst/>
          </a:prstGeom>
          <a:noFill/>
          <a:ln>
            <a:noFill/>
          </a:ln>
        </p:spPr>
        <p:txBody>
          <a:bodyPr anchorCtr="0" anchor="t" bIns="45700" lIns="91425" spcFirstLastPara="1" rIns="91425" wrap="square" tIns="45700">
            <a:noAutofit/>
          </a:bodyPr>
          <a:lstStyle>
            <a:lvl1pPr indent="-406400" lvl="0" marL="457200" algn="l">
              <a:spcBef>
                <a:spcPts val="560"/>
              </a:spcBef>
              <a:spcAft>
                <a:spcPts val="0"/>
              </a:spcAft>
              <a:buClr>
                <a:schemeClr val="dk1"/>
              </a:buClr>
              <a:buSzPts val="2800"/>
              <a:buChar char="•"/>
              <a:defRPr sz="2800"/>
            </a:lvl1pPr>
            <a:lvl2pPr indent="-381000" lvl="1" marL="914400" algn="l">
              <a:spcBef>
                <a:spcPts val="480"/>
              </a:spcBef>
              <a:spcAft>
                <a:spcPts val="0"/>
              </a:spcAft>
              <a:buClr>
                <a:schemeClr val="dk1"/>
              </a:buClr>
              <a:buSzPts val="2400"/>
              <a:buChar char="–"/>
              <a:defRPr sz="2400"/>
            </a:lvl2pPr>
            <a:lvl3pPr indent="-355600" lvl="2" marL="1371600" algn="l">
              <a:spcBef>
                <a:spcPts val="400"/>
              </a:spcBef>
              <a:spcAft>
                <a:spcPts val="0"/>
              </a:spcAft>
              <a:buClr>
                <a:schemeClr val="dk1"/>
              </a:buClr>
              <a:buSzPts val="2000"/>
              <a:buChar char="•"/>
              <a:defRPr sz="2000"/>
            </a:lvl3pPr>
            <a:lvl4pPr indent="-342900" lvl="3" marL="1828800" algn="l">
              <a:spcBef>
                <a:spcPts val="360"/>
              </a:spcBef>
              <a:spcAft>
                <a:spcPts val="0"/>
              </a:spcAft>
              <a:buClr>
                <a:schemeClr val="dk1"/>
              </a:buClr>
              <a:buSzPts val="1800"/>
              <a:buChar char="–"/>
              <a:defRPr sz="1800"/>
            </a:lvl4pPr>
            <a:lvl5pPr indent="-342900" lvl="4" marL="2286000" algn="l">
              <a:spcBef>
                <a:spcPts val="360"/>
              </a:spcBef>
              <a:spcAft>
                <a:spcPts val="0"/>
              </a:spcAft>
              <a:buClr>
                <a:schemeClr val="dk1"/>
              </a:buClr>
              <a:buSzPts val="1800"/>
              <a:buChar char="»"/>
              <a:defRPr sz="18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
        <p:nvSpPr>
          <p:cNvPr id="41" name="Google Shape;41;p6"/>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 name="Google Shape;42;p6"/>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6"/>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spcBef>
                <a:spcPts val="0"/>
              </a:spcBef>
              <a:spcAft>
                <a:spcPts val="0"/>
              </a:spcAft>
              <a:buNone/>
              <a:defRPr sz="1200">
                <a:solidFill>
                  <a:srgbClr val="888888"/>
                </a:solidFill>
                <a:latin typeface="Calibri"/>
                <a:ea typeface="Calibri"/>
                <a:cs typeface="Calibri"/>
                <a:sym typeface="Calibri"/>
              </a:defRPr>
            </a:lvl1pPr>
            <a:lvl2pPr indent="0" lvl="1" marL="0" marR="0" algn="r">
              <a:spcBef>
                <a:spcPts val="0"/>
              </a:spcBef>
              <a:spcAft>
                <a:spcPts val="0"/>
              </a:spcAft>
              <a:buNone/>
              <a:defRPr sz="1200">
                <a:solidFill>
                  <a:srgbClr val="888888"/>
                </a:solidFill>
                <a:latin typeface="Calibri"/>
                <a:ea typeface="Calibri"/>
                <a:cs typeface="Calibri"/>
                <a:sym typeface="Calibri"/>
              </a:defRPr>
            </a:lvl2pPr>
            <a:lvl3pPr indent="0" lvl="2" marL="0" marR="0" algn="r">
              <a:spcBef>
                <a:spcPts val="0"/>
              </a:spcBef>
              <a:spcAft>
                <a:spcPts val="0"/>
              </a:spcAft>
              <a:buNone/>
              <a:defRPr sz="1200">
                <a:solidFill>
                  <a:srgbClr val="888888"/>
                </a:solidFill>
                <a:latin typeface="Calibri"/>
                <a:ea typeface="Calibri"/>
                <a:cs typeface="Calibri"/>
                <a:sym typeface="Calibri"/>
              </a:defRPr>
            </a:lvl3pPr>
            <a:lvl4pPr indent="0" lvl="3" marL="0" marR="0" algn="r">
              <a:spcBef>
                <a:spcPts val="0"/>
              </a:spcBef>
              <a:spcAft>
                <a:spcPts val="0"/>
              </a:spcAft>
              <a:buNone/>
              <a:defRPr sz="1200">
                <a:solidFill>
                  <a:srgbClr val="888888"/>
                </a:solidFill>
                <a:latin typeface="Calibri"/>
                <a:ea typeface="Calibri"/>
                <a:cs typeface="Calibri"/>
                <a:sym typeface="Calibri"/>
              </a:defRPr>
            </a:lvl4pPr>
            <a:lvl5pPr indent="0" lvl="4" marL="0" marR="0" algn="r">
              <a:spcBef>
                <a:spcPts val="0"/>
              </a:spcBef>
              <a:spcAft>
                <a:spcPts val="0"/>
              </a:spcAft>
              <a:buNone/>
              <a:defRPr sz="1200">
                <a:solidFill>
                  <a:srgbClr val="888888"/>
                </a:solidFill>
                <a:latin typeface="Calibri"/>
                <a:ea typeface="Calibri"/>
                <a:cs typeface="Calibri"/>
                <a:sym typeface="Calibri"/>
              </a:defRPr>
            </a:lvl5pPr>
            <a:lvl6pPr indent="0" lvl="5" marL="0" marR="0" algn="r">
              <a:spcBef>
                <a:spcPts val="0"/>
              </a:spcBef>
              <a:spcAft>
                <a:spcPts val="0"/>
              </a:spcAft>
              <a:buNone/>
              <a:defRPr sz="1200">
                <a:solidFill>
                  <a:srgbClr val="888888"/>
                </a:solidFill>
                <a:latin typeface="Calibri"/>
                <a:ea typeface="Calibri"/>
                <a:cs typeface="Calibri"/>
                <a:sym typeface="Calibri"/>
              </a:defRPr>
            </a:lvl6pPr>
            <a:lvl7pPr indent="0" lvl="6" marL="0" marR="0" algn="r">
              <a:spcBef>
                <a:spcPts val="0"/>
              </a:spcBef>
              <a:spcAft>
                <a:spcPts val="0"/>
              </a:spcAft>
              <a:buNone/>
              <a:defRPr sz="1200">
                <a:solidFill>
                  <a:srgbClr val="888888"/>
                </a:solidFill>
                <a:latin typeface="Calibri"/>
                <a:ea typeface="Calibri"/>
                <a:cs typeface="Calibri"/>
                <a:sym typeface="Calibri"/>
              </a:defRPr>
            </a:lvl7pPr>
            <a:lvl8pPr indent="0" lvl="7" marL="0" marR="0" algn="r">
              <a:spcBef>
                <a:spcPts val="0"/>
              </a:spcBef>
              <a:spcAft>
                <a:spcPts val="0"/>
              </a:spcAft>
              <a:buNone/>
              <a:defRPr sz="1200">
                <a:solidFill>
                  <a:srgbClr val="888888"/>
                </a:solidFill>
                <a:latin typeface="Calibri"/>
                <a:ea typeface="Calibri"/>
                <a:cs typeface="Calibri"/>
                <a:sym typeface="Calibri"/>
              </a:defRPr>
            </a:lvl8pPr>
            <a:lvl9pPr indent="0" lvl="8" marL="0" marR="0" algn="r">
              <a:spcBef>
                <a:spcPts val="0"/>
              </a:spcBef>
              <a:spcAft>
                <a:spcPts val="0"/>
              </a:spcAft>
              <a:buNone/>
              <a:defRPr sz="1200">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4" name="Shape 44"/>
        <p:cNvGrpSpPr/>
        <p:nvPr/>
      </p:nvGrpSpPr>
      <p:grpSpPr>
        <a:xfrm>
          <a:off x="0" y="0"/>
          <a:ext cx="0" cy="0"/>
          <a:chOff x="0" y="0"/>
          <a:chExt cx="0" cy="0"/>
        </a:xfrm>
      </p:grpSpPr>
      <p:sp>
        <p:nvSpPr>
          <p:cNvPr id="45" name="Google Shape;45;p7"/>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46" name="Google Shape;46;p7"/>
          <p:cNvSpPr txBox="1"/>
          <p:nvPr>
            <p:ph idx="1" type="body"/>
          </p:nvPr>
        </p:nvSpPr>
        <p:spPr>
          <a:xfrm>
            <a:off x="457200" y="1535113"/>
            <a:ext cx="4040188" cy="639762"/>
          </a:xfrm>
          <a:prstGeom prst="rect">
            <a:avLst/>
          </a:prstGeom>
          <a:noFill/>
          <a:ln>
            <a:noFill/>
          </a:ln>
        </p:spPr>
        <p:txBody>
          <a:bodyPr anchorCtr="0" anchor="b" bIns="45700" lIns="91425" spcFirstLastPara="1" rIns="91425" wrap="square" tIns="45700">
            <a:noAutofit/>
          </a:bodyPr>
          <a:lstStyle>
            <a:lvl1pPr indent="-228600" lvl="0" marL="457200" algn="l">
              <a:spcBef>
                <a:spcPts val="480"/>
              </a:spcBef>
              <a:spcAft>
                <a:spcPts val="0"/>
              </a:spcAft>
              <a:buClr>
                <a:schemeClr val="dk1"/>
              </a:buClr>
              <a:buSzPts val="2400"/>
              <a:buNone/>
              <a:defRPr b="1" sz="2400"/>
            </a:lvl1pPr>
            <a:lvl2pPr indent="-228600" lvl="1" marL="914400" algn="l">
              <a:spcBef>
                <a:spcPts val="400"/>
              </a:spcBef>
              <a:spcAft>
                <a:spcPts val="0"/>
              </a:spcAft>
              <a:buClr>
                <a:schemeClr val="dk1"/>
              </a:buClr>
              <a:buSzPts val="2000"/>
              <a:buNone/>
              <a:defRPr b="1" sz="2000"/>
            </a:lvl2pPr>
            <a:lvl3pPr indent="-228600" lvl="2" marL="1371600" algn="l">
              <a:spcBef>
                <a:spcPts val="360"/>
              </a:spcBef>
              <a:spcAft>
                <a:spcPts val="0"/>
              </a:spcAft>
              <a:buClr>
                <a:schemeClr val="dk1"/>
              </a:buClr>
              <a:buSzPts val="1800"/>
              <a:buNone/>
              <a:defRPr b="1" sz="1800"/>
            </a:lvl3pPr>
            <a:lvl4pPr indent="-228600" lvl="3" marL="1828800" algn="l">
              <a:spcBef>
                <a:spcPts val="320"/>
              </a:spcBef>
              <a:spcAft>
                <a:spcPts val="0"/>
              </a:spcAft>
              <a:buClr>
                <a:schemeClr val="dk1"/>
              </a:buClr>
              <a:buSzPts val="1600"/>
              <a:buNone/>
              <a:defRPr b="1" sz="1600"/>
            </a:lvl4pPr>
            <a:lvl5pPr indent="-228600" lvl="4" marL="2286000" algn="l">
              <a:spcBef>
                <a:spcPts val="320"/>
              </a:spcBef>
              <a:spcAft>
                <a:spcPts val="0"/>
              </a:spcAft>
              <a:buClr>
                <a:schemeClr val="dk1"/>
              </a:buClr>
              <a:buSzPts val="1600"/>
              <a:buNone/>
              <a:defRPr b="1" sz="1600"/>
            </a:lvl5pPr>
            <a:lvl6pPr indent="-228600" lvl="5" marL="2743200" algn="l">
              <a:spcBef>
                <a:spcPts val="320"/>
              </a:spcBef>
              <a:spcAft>
                <a:spcPts val="0"/>
              </a:spcAft>
              <a:buClr>
                <a:schemeClr val="dk1"/>
              </a:buClr>
              <a:buSzPts val="1600"/>
              <a:buNone/>
              <a:defRPr b="1" sz="1600"/>
            </a:lvl6pPr>
            <a:lvl7pPr indent="-228600" lvl="6" marL="3200400" algn="l">
              <a:spcBef>
                <a:spcPts val="320"/>
              </a:spcBef>
              <a:spcAft>
                <a:spcPts val="0"/>
              </a:spcAft>
              <a:buClr>
                <a:schemeClr val="dk1"/>
              </a:buClr>
              <a:buSzPts val="1600"/>
              <a:buNone/>
              <a:defRPr b="1" sz="1600"/>
            </a:lvl7pPr>
            <a:lvl8pPr indent="-228600" lvl="7" marL="3657600" algn="l">
              <a:spcBef>
                <a:spcPts val="320"/>
              </a:spcBef>
              <a:spcAft>
                <a:spcPts val="0"/>
              </a:spcAft>
              <a:buClr>
                <a:schemeClr val="dk1"/>
              </a:buClr>
              <a:buSzPts val="1600"/>
              <a:buNone/>
              <a:defRPr b="1" sz="1600"/>
            </a:lvl8pPr>
            <a:lvl9pPr indent="-228600" lvl="8" marL="4114800" algn="l">
              <a:spcBef>
                <a:spcPts val="320"/>
              </a:spcBef>
              <a:spcAft>
                <a:spcPts val="0"/>
              </a:spcAft>
              <a:buClr>
                <a:schemeClr val="dk1"/>
              </a:buClr>
              <a:buSzPts val="1600"/>
              <a:buNone/>
              <a:defRPr b="1" sz="1600"/>
            </a:lvl9pPr>
          </a:lstStyle>
          <a:p/>
        </p:txBody>
      </p:sp>
      <p:sp>
        <p:nvSpPr>
          <p:cNvPr id="47" name="Google Shape;47;p7"/>
          <p:cNvSpPr txBox="1"/>
          <p:nvPr>
            <p:ph idx="2" type="body"/>
          </p:nvPr>
        </p:nvSpPr>
        <p:spPr>
          <a:xfrm>
            <a:off x="457200" y="2174875"/>
            <a:ext cx="4040188" cy="3951288"/>
          </a:xfrm>
          <a:prstGeom prst="rect">
            <a:avLst/>
          </a:prstGeom>
          <a:noFill/>
          <a:ln>
            <a:noFill/>
          </a:ln>
        </p:spPr>
        <p:txBody>
          <a:bodyPr anchorCtr="0" anchor="t" bIns="45700" lIns="91425" spcFirstLastPara="1" rIns="91425" wrap="square" tIns="45700">
            <a:noAutofit/>
          </a:bodyPr>
          <a:lstStyle>
            <a:lvl1pPr indent="-381000" lvl="0" marL="457200" algn="l">
              <a:spcBef>
                <a:spcPts val="480"/>
              </a:spcBef>
              <a:spcAft>
                <a:spcPts val="0"/>
              </a:spcAft>
              <a:buClr>
                <a:schemeClr val="dk1"/>
              </a:buClr>
              <a:buSzPts val="2400"/>
              <a:buChar char="•"/>
              <a:defRPr sz="2400"/>
            </a:lvl1pPr>
            <a:lvl2pPr indent="-355600" lvl="1" marL="914400" algn="l">
              <a:spcBef>
                <a:spcPts val="400"/>
              </a:spcBef>
              <a:spcAft>
                <a:spcPts val="0"/>
              </a:spcAft>
              <a:buClr>
                <a:schemeClr val="dk1"/>
              </a:buClr>
              <a:buSzPts val="2000"/>
              <a:buChar char="–"/>
              <a:defRPr sz="2000"/>
            </a:lvl2pPr>
            <a:lvl3pPr indent="-342900" lvl="2" marL="1371600" algn="l">
              <a:spcBef>
                <a:spcPts val="360"/>
              </a:spcBef>
              <a:spcAft>
                <a:spcPts val="0"/>
              </a:spcAft>
              <a:buClr>
                <a:schemeClr val="dk1"/>
              </a:buClr>
              <a:buSzPts val="1800"/>
              <a:buChar char="•"/>
              <a:defRPr sz="1800"/>
            </a:lvl3pPr>
            <a:lvl4pPr indent="-330200" lvl="3" marL="1828800" algn="l">
              <a:spcBef>
                <a:spcPts val="320"/>
              </a:spcBef>
              <a:spcAft>
                <a:spcPts val="0"/>
              </a:spcAft>
              <a:buClr>
                <a:schemeClr val="dk1"/>
              </a:buClr>
              <a:buSzPts val="1600"/>
              <a:buChar char="–"/>
              <a:defRPr sz="1600"/>
            </a:lvl4pPr>
            <a:lvl5pPr indent="-330200" lvl="4" marL="2286000" algn="l">
              <a:spcBef>
                <a:spcPts val="320"/>
              </a:spcBef>
              <a:spcAft>
                <a:spcPts val="0"/>
              </a:spcAft>
              <a:buClr>
                <a:schemeClr val="dk1"/>
              </a:buClr>
              <a:buSzPts val="1600"/>
              <a:buChar char="»"/>
              <a:defRPr sz="1600"/>
            </a:lvl5pPr>
            <a:lvl6pPr indent="-330200" lvl="5" marL="2743200" algn="l">
              <a:spcBef>
                <a:spcPts val="320"/>
              </a:spcBef>
              <a:spcAft>
                <a:spcPts val="0"/>
              </a:spcAft>
              <a:buClr>
                <a:schemeClr val="dk1"/>
              </a:buClr>
              <a:buSzPts val="1600"/>
              <a:buChar char="•"/>
              <a:defRPr sz="1600"/>
            </a:lvl6pPr>
            <a:lvl7pPr indent="-330200" lvl="6" marL="3200400" algn="l">
              <a:spcBef>
                <a:spcPts val="320"/>
              </a:spcBef>
              <a:spcAft>
                <a:spcPts val="0"/>
              </a:spcAft>
              <a:buClr>
                <a:schemeClr val="dk1"/>
              </a:buClr>
              <a:buSzPts val="1600"/>
              <a:buChar char="•"/>
              <a:defRPr sz="1600"/>
            </a:lvl7pPr>
            <a:lvl8pPr indent="-330200" lvl="7" marL="3657600" algn="l">
              <a:spcBef>
                <a:spcPts val="320"/>
              </a:spcBef>
              <a:spcAft>
                <a:spcPts val="0"/>
              </a:spcAft>
              <a:buClr>
                <a:schemeClr val="dk1"/>
              </a:buClr>
              <a:buSzPts val="1600"/>
              <a:buChar char="•"/>
              <a:defRPr sz="1600"/>
            </a:lvl8pPr>
            <a:lvl9pPr indent="-330200" lvl="8" marL="4114800" algn="l">
              <a:spcBef>
                <a:spcPts val="320"/>
              </a:spcBef>
              <a:spcAft>
                <a:spcPts val="0"/>
              </a:spcAft>
              <a:buClr>
                <a:schemeClr val="dk1"/>
              </a:buClr>
              <a:buSzPts val="1600"/>
              <a:buChar char="•"/>
              <a:defRPr sz="1600"/>
            </a:lvl9pPr>
          </a:lstStyle>
          <a:p/>
        </p:txBody>
      </p:sp>
      <p:sp>
        <p:nvSpPr>
          <p:cNvPr id="48" name="Google Shape;48;p7"/>
          <p:cNvSpPr txBox="1"/>
          <p:nvPr>
            <p:ph idx="3" type="body"/>
          </p:nvPr>
        </p:nvSpPr>
        <p:spPr>
          <a:xfrm>
            <a:off x="4645025" y="1535113"/>
            <a:ext cx="4041775" cy="639762"/>
          </a:xfrm>
          <a:prstGeom prst="rect">
            <a:avLst/>
          </a:prstGeom>
          <a:noFill/>
          <a:ln>
            <a:noFill/>
          </a:ln>
        </p:spPr>
        <p:txBody>
          <a:bodyPr anchorCtr="0" anchor="b" bIns="45700" lIns="91425" spcFirstLastPara="1" rIns="91425" wrap="square" tIns="45700">
            <a:noAutofit/>
          </a:bodyPr>
          <a:lstStyle>
            <a:lvl1pPr indent="-228600" lvl="0" marL="457200" algn="l">
              <a:spcBef>
                <a:spcPts val="480"/>
              </a:spcBef>
              <a:spcAft>
                <a:spcPts val="0"/>
              </a:spcAft>
              <a:buClr>
                <a:schemeClr val="dk1"/>
              </a:buClr>
              <a:buSzPts val="2400"/>
              <a:buNone/>
              <a:defRPr b="1" sz="2400"/>
            </a:lvl1pPr>
            <a:lvl2pPr indent="-228600" lvl="1" marL="914400" algn="l">
              <a:spcBef>
                <a:spcPts val="400"/>
              </a:spcBef>
              <a:spcAft>
                <a:spcPts val="0"/>
              </a:spcAft>
              <a:buClr>
                <a:schemeClr val="dk1"/>
              </a:buClr>
              <a:buSzPts val="2000"/>
              <a:buNone/>
              <a:defRPr b="1" sz="2000"/>
            </a:lvl2pPr>
            <a:lvl3pPr indent="-228600" lvl="2" marL="1371600" algn="l">
              <a:spcBef>
                <a:spcPts val="360"/>
              </a:spcBef>
              <a:spcAft>
                <a:spcPts val="0"/>
              </a:spcAft>
              <a:buClr>
                <a:schemeClr val="dk1"/>
              </a:buClr>
              <a:buSzPts val="1800"/>
              <a:buNone/>
              <a:defRPr b="1" sz="1800"/>
            </a:lvl3pPr>
            <a:lvl4pPr indent="-228600" lvl="3" marL="1828800" algn="l">
              <a:spcBef>
                <a:spcPts val="320"/>
              </a:spcBef>
              <a:spcAft>
                <a:spcPts val="0"/>
              </a:spcAft>
              <a:buClr>
                <a:schemeClr val="dk1"/>
              </a:buClr>
              <a:buSzPts val="1600"/>
              <a:buNone/>
              <a:defRPr b="1" sz="1600"/>
            </a:lvl4pPr>
            <a:lvl5pPr indent="-228600" lvl="4" marL="2286000" algn="l">
              <a:spcBef>
                <a:spcPts val="320"/>
              </a:spcBef>
              <a:spcAft>
                <a:spcPts val="0"/>
              </a:spcAft>
              <a:buClr>
                <a:schemeClr val="dk1"/>
              </a:buClr>
              <a:buSzPts val="1600"/>
              <a:buNone/>
              <a:defRPr b="1" sz="1600"/>
            </a:lvl5pPr>
            <a:lvl6pPr indent="-228600" lvl="5" marL="2743200" algn="l">
              <a:spcBef>
                <a:spcPts val="320"/>
              </a:spcBef>
              <a:spcAft>
                <a:spcPts val="0"/>
              </a:spcAft>
              <a:buClr>
                <a:schemeClr val="dk1"/>
              </a:buClr>
              <a:buSzPts val="1600"/>
              <a:buNone/>
              <a:defRPr b="1" sz="1600"/>
            </a:lvl6pPr>
            <a:lvl7pPr indent="-228600" lvl="6" marL="3200400" algn="l">
              <a:spcBef>
                <a:spcPts val="320"/>
              </a:spcBef>
              <a:spcAft>
                <a:spcPts val="0"/>
              </a:spcAft>
              <a:buClr>
                <a:schemeClr val="dk1"/>
              </a:buClr>
              <a:buSzPts val="1600"/>
              <a:buNone/>
              <a:defRPr b="1" sz="1600"/>
            </a:lvl7pPr>
            <a:lvl8pPr indent="-228600" lvl="7" marL="3657600" algn="l">
              <a:spcBef>
                <a:spcPts val="320"/>
              </a:spcBef>
              <a:spcAft>
                <a:spcPts val="0"/>
              </a:spcAft>
              <a:buClr>
                <a:schemeClr val="dk1"/>
              </a:buClr>
              <a:buSzPts val="1600"/>
              <a:buNone/>
              <a:defRPr b="1" sz="1600"/>
            </a:lvl8pPr>
            <a:lvl9pPr indent="-228600" lvl="8" marL="4114800" algn="l">
              <a:spcBef>
                <a:spcPts val="320"/>
              </a:spcBef>
              <a:spcAft>
                <a:spcPts val="0"/>
              </a:spcAft>
              <a:buClr>
                <a:schemeClr val="dk1"/>
              </a:buClr>
              <a:buSzPts val="1600"/>
              <a:buNone/>
              <a:defRPr b="1" sz="1600"/>
            </a:lvl9pPr>
          </a:lstStyle>
          <a:p/>
        </p:txBody>
      </p:sp>
      <p:sp>
        <p:nvSpPr>
          <p:cNvPr id="49" name="Google Shape;49;p7"/>
          <p:cNvSpPr txBox="1"/>
          <p:nvPr>
            <p:ph idx="4" type="body"/>
          </p:nvPr>
        </p:nvSpPr>
        <p:spPr>
          <a:xfrm>
            <a:off x="4645025" y="2174875"/>
            <a:ext cx="4041775" cy="3951288"/>
          </a:xfrm>
          <a:prstGeom prst="rect">
            <a:avLst/>
          </a:prstGeom>
          <a:noFill/>
          <a:ln>
            <a:noFill/>
          </a:ln>
        </p:spPr>
        <p:txBody>
          <a:bodyPr anchorCtr="0" anchor="t" bIns="45700" lIns="91425" spcFirstLastPara="1" rIns="91425" wrap="square" tIns="45700">
            <a:noAutofit/>
          </a:bodyPr>
          <a:lstStyle>
            <a:lvl1pPr indent="-381000" lvl="0" marL="457200" algn="l">
              <a:spcBef>
                <a:spcPts val="480"/>
              </a:spcBef>
              <a:spcAft>
                <a:spcPts val="0"/>
              </a:spcAft>
              <a:buClr>
                <a:schemeClr val="dk1"/>
              </a:buClr>
              <a:buSzPts val="2400"/>
              <a:buChar char="•"/>
              <a:defRPr sz="2400"/>
            </a:lvl1pPr>
            <a:lvl2pPr indent="-355600" lvl="1" marL="914400" algn="l">
              <a:spcBef>
                <a:spcPts val="400"/>
              </a:spcBef>
              <a:spcAft>
                <a:spcPts val="0"/>
              </a:spcAft>
              <a:buClr>
                <a:schemeClr val="dk1"/>
              </a:buClr>
              <a:buSzPts val="2000"/>
              <a:buChar char="–"/>
              <a:defRPr sz="2000"/>
            </a:lvl2pPr>
            <a:lvl3pPr indent="-342900" lvl="2" marL="1371600" algn="l">
              <a:spcBef>
                <a:spcPts val="360"/>
              </a:spcBef>
              <a:spcAft>
                <a:spcPts val="0"/>
              </a:spcAft>
              <a:buClr>
                <a:schemeClr val="dk1"/>
              </a:buClr>
              <a:buSzPts val="1800"/>
              <a:buChar char="•"/>
              <a:defRPr sz="1800"/>
            </a:lvl3pPr>
            <a:lvl4pPr indent="-330200" lvl="3" marL="1828800" algn="l">
              <a:spcBef>
                <a:spcPts val="320"/>
              </a:spcBef>
              <a:spcAft>
                <a:spcPts val="0"/>
              </a:spcAft>
              <a:buClr>
                <a:schemeClr val="dk1"/>
              </a:buClr>
              <a:buSzPts val="1600"/>
              <a:buChar char="–"/>
              <a:defRPr sz="1600"/>
            </a:lvl4pPr>
            <a:lvl5pPr indent="-330200" lvl="4" marL="2286000" algn="l">
              <a:spcBef>
                <a:spcPts val="320"/>
              </a:spcBef>
              <a:spcAft>
                <a:spcPts val="0"/>
              </a:spcAft>
              <a:buClr>
                <a:schemeClr val="dk1"/>
              </a:buClr>
              <a:buSzPts val="1600"/>
              <a:buChar char="»"/>
              <a:defRPr sz="1600"/>
            </a:lvl5pPr>
            <a:lvl6pPr indent="-330200" lvl="5" marL="2743200" algn="l">
              <a:spcBef>
                <a:spcPts val="320"/>
              </a:spcBef>
              <a:spcAft>
                <a:spcPts val="0"/>
              </a:spcAft>
              <a:buClr>
                <a:schemeClr val="dk1"/>
              </a:buClr>
              <a:buSzPts val="1600"/>
              <a:buChar char="•"/>
              <a:defRPr sz="1600"/>
            </a:lvl6pPr>
            <a:lvl7pPr indent="-330200" lvl="6" marL="3200400" algn="l">
              <a:spcBef>
                <a:spcPts val="320"/>
              </a:spcBef>
              <a:spcAft>
                <a:spcPts val="0"/>
              </a:spcAft>
              <a:buClr>
                <a:schemeClr val="dk1"/>
              </a:buClr>
              <a:buSzPts val="1600"/>
              <a:buChar char="•"/>
              <a:defRPr sz="1600"/>
            </a:lvl7pPr>
            <a:lvl8pPr indent="-330200" lvl="7" marL="3657600" algn="l">
              <a:spcBef>
                <a:spcPts val="320"/>
              </a:spcBef>
              <a:spcAft>
                <a:spcPts val="0"/>
              </a:spcAft>
              <a:buClr>
                <a:schemeClr val="dk1"/>
              </a:buClr>
              <a:buSzPts val="1600"/>
              <a:buChar char="•"/>
              <a:defRPr sz="1600"/>
            </a:lvl8pPr>
            <a:lvl9pPr indent="-330200" lvl="8" marL="4114800" algn="l">
              <a:spcBef>
                <a:spcPts val="320"/>
              </a:spcBef>
              <a:spcAft>
                <a:spcPts val="0"/>
              </a:spcAft>
              <a:buClr>
                <a:schemeClr val="dk1"/>
              </a:buClr>
              <a:buSzPts val="1600"/>
              <a:buChar char="•"/>
              <a:defRPr sz="1600"/>
            </a:lvl9pPr>
          </a:lstStyle>
          <a:p/>
        </p:txBody>
      </p:sp>
      <p:sp>
        <p:nvSpPr>
          <p:cNvPr id="50" name="Google Shape;50;p7"/>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1" name="Google Shape;51;p7"/>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7"/>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spcBef>
                <a:spcPts val="0"/>
              </a:spcBef>
              <a:spcAft>
                <a:spcPts val="0"/>
              </a:spcAft>
              <a:buNone/>
              <a:defRPr sz="1200">
                <a:solidFill>
                  <a:srgbClr val="888888"/>
                </a:solidFill>
                <a:latin typeface="Calibri"/>
                <a:ea typeface="Calibri"/>
                <a:cs typeface="Calibri"/>
                <a:sym typeface="Calibri"/>
              </a:defRPr>
            </a:lvl1pPr>
            <a:lvl2pPr indent="0" lvl="1" marL="0" marR="0" algn="r">
              <a:spcBef>
                <a:spcPts val="0"/>
              </a:spcBef>
              <a:spcAft>
                <a:spcPts val="0"/>
              </a:spcAft>
              <a:buNone/>
              <a:defRPr sz="1200">
                <a:solidFill>
                  <a:srgbClr val="888888"/>
                </a:solidFill>
                <a:latin typeface="Calibri"/>
                <a:ea typeface="Calibri"/>
                <a:cs typeface="Calibri"/>
                <a:sym typeface="Calibri"/>
              </a:defRPr>
            </a:lvl2pPr>
            <a:lvl3pPr indent="0" lvl="2" marL="0" marR="0" algn="r">
              <a:spcBef>
                <a:spcPts val="0"/>
              </a:spcBef>
              <a:spcAft>
                <a:spcPts val="0"/>
              </a:spcAft>
              <a:buNone/>
              <a:defRPr sz="1200">
                <a:solidFill>
                  <a:srgbClr val="888888"/>
                </a:solidFill>
                <a:latin typeface="Calibri"/>
                <a:ea typeface="Calibri"/>
                <a:cs typeface="Calibri"/>
                <a:sym typeface="Calibri"/>
              </a:defRPr>
            </a:lvl3pPr>
            <a:lvl4pPr indent="0" lvl="3" marL="0" marR="0" algn="r">
              <a:spcBef>
                <a:spcPts val="0"/>
              </a:spcBef>
              <a:spcAft>
                <a:spcPts val="0"/>
              </a:spcAft>
              <a:buNone/>
              <a:defRPr sz="1200">
                <a:solidFill>
                  <a:srgbClr val="888888"/>
                </a:solidFill>
                <a:latin typeface="Calibri"/>
                <a:ea typeface="Calibri"/>
                <a:cs typeface="Calibri"/>
                <a:sym typeface="Calibri"/>
              </a:defRPr>
            </a:lvl4pPr>
            <a:lvl5pPr indent="0" lvl="4" marL="0" marR="0" algn="r">
              <a:spcBef>
                <a:spcPts val="0"/>
              </a:spcBef>
              <a:spcAft>
                <a:spcPts val="0"/>
              </a:spcAft>
              <a:buNone/>
              <a:defRPr sz="1200">
                <a:solidFill>
                  <a:srgbClr val="888888"/>
                </a:solidFill>
                <a:latin typeface="Calibri"/>
                <a:ea typeface="Calibri"/>
                <a:cs typeface="Calibri"/>
                <a:sym typeface="Calibri"/>
              </a:defRPr>
            </a:lvl5pPr>
            <a:lvl6pPr indent="0" lvl="5" marL="0" marR="0" algn="r">
              <a:spcBef>
                <a:spcPts val="0"/>
              </a:spcBef>
              <a:spcAft>
                <a:spcPts val="0"/>
              </a:spcAft>
              <a:buNone/>
              <a:defRPr sz="1200">
                <a:solidFill>
                  <a:srgbClr val="888888"/>
                </a:solidFill>
                <a:latin typeface="Calibri"/>
                <a:ea typeface="Calibri"/>
                <a:cs typeface="Calibri"/>
                <a:sym typeface="Calibri"/>
              </a:defRPr>
            </a:lvl6pPr>
            <a:lvl7pPr indent="0" lvl="6" marL="0" marR="0" algn="r">
              <a:spcBef>
                <a:spcPts val="0"/>
              </a:spcBef>
              <a:spcAft>
                <a:spcPts val="0"/>
              </a:spcAft>
              <a:buNone/>
              <a:defRPr sz="1200">
                <a:solidFill>
                  <a:srgbClr val="888888"/>
                </a:solidFill>
                <a:latin typeface="Calibri"/>
                <a:ea typeface="Calibri"/>
                <a:cs typeface="Calibri"/>
                <a:sym typeface="Calibri"/>
              </a:defRPr>
            </a:lvl7pPr>
            <a:lvl8pPr indent="0" lvl="7" marL="0" marR="0" algn="r">
              <a:spcBef>
                <a:spcPts val="0"/>
              </a:spcBef>
              <a:spcAft>
                <a:spcPts val="0"/>
              </a:spcAft>
              <a:buNone/>
              <a:defRPr sz="1200">
                <a:solidFill>
                  <a:srgbClr val="888888"/>
                </a:solidFill>
                <a:latin typeface="Calibri"/>
                <a:ea typeface="Calibri"/>
                <a:cs typeface="Calibri"/>
                <a:sym typeface="Calibri"/>
              </a:defRPr>
            </a:lvl8pPr>
            <a:lvl9pPr indent="0" lvl="8" marL="0" marR="0" algn="r">
              <a:spcBef>
                <a:spcPts val="0"/>
              </a:spcBef>
              <a:spcAft>
                <a:spcPts val="0"/>
              </a:spcAft>
              <a:buNone/>
              <a:defRPr sz="1200">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3" name="Shape 53"/>
        <p:cNvGrpSpPr/>
        <p:nvPr/>
      </p:nvGrpSpPr>
      <p:grpSpPr>
        <a:xfrm>
          <a:off x="0" y="0"/>
          <a:ext cx="0" cy="0"/>
          <a:chOff x="0" y="0"/>
          <a:chExt cx="0" cy="0"/>
        </a:xfrm>
      </p:grpSpPr>
      <p:sp>
        <p:nvSpPr>
          <p:cNvPr id="54" name="Google Shape;54;p8"/>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55" name="Google Shape;55;p8"/>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8"/>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8"/>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spcBef>
                <a:spcPts val="0"/>
              </a:spcBef>
              <a:spcAft>
                <a:spcPts val="0"/>
              </a:spcAft>
              <a:buNone/>
              <a:defRPr sz="1200">
                <a:solidFill>
                  <a:srgbClr val="888888"/>
                </a:solidFill>
                <a:latin typeface="Calibri"/>
                <a:ea typeface="Calibri"/>
                <a:cs typeface="Calibri"/>
                <a:sym typeface="Calibri"/>
              </a:defRPr>
            </a:lvl1pPr>
            <a:lvl2pPr indent="0" lvl="1" marL="0" marR="0" algn="r">
              <a:spcBef>
                <a:spcPts val="0"/>
              </a:spcBef>
              <a:spcAft>
                <a:spcPts val="0"/>
              </a:spcAft>
              <a:buNone/>
              <a:defRPr sz="1200">
                <a:solidFill>
                  <a:srgbClr val="888888"/>
                </a:solidFill>
                <a:latin typeface="Calibri"/>
                <a:ea typeface="Calibri"/>
                <a:cs typeface="Calibri"/>
                <a:sym typeface="Calibri"/>
              </a:defRPr>
            </a:lvl2pPr>
            <a:lvl3pPr indent="0" lvl="2" marL="0" marR="0" algn="r">
              <a:spcBef>
                <a:spcPts val="0"/>
              </a:spcBef>
              <a:spcAft>
                <a:spcPts val="0"/>
              </a:spcAft>
              <a:buNone/>
              <a:defRPr sz="1200">
                <a:solidFill>
                  <a:srgbClr val="888888"/>
                </a:solidFill>
                <a:latin typeface="Calibri"/>
                <a:ea typeface="Calibri"/>
                <a:cs typeface="Calibri"/>
                <a:sym typeface="Calibri"/>
              </a:defRPr>
            </a:lvl3pPr>
            <a:lvl4pPr indent="0" lvl="3" marL="0" marR="0" algn="r">
              <a:spcBef>
                <a:spcPts val="0"/>
              </a:spcBef>
              <a:spcAft>
                <a:spcPts val="0"/>
              </a:spcAft>
              <a:buNone/>
              <a:defRPr sz="1200">
                <a:solidFill>
                  <a:srgbClr val="888888"/>
                </a:solidFill>
                <a:latin typeface="Calibri"/>
                <a:ea typeface="Calibri"/>
                <a:cs typeface="Calibri"/>
                <a:sym typeface="Calibri"/>
              </a:defRPr>
            </a:lvl4pPr>
            <a:lvl5pPr indent="0" lvl="4" marL="0" marR="0" algn="r">
              <a:spcBef>
                <a:spcPts val="0"/>
              </a:spcBef>
              <a:spcAft>
                <a:spcPts val="0"/>
              </a:spcAft>
              <a:buNone/>
              <a:defRPr sz="1200">
                <a:solidFill>
                  <a:srgbClr val="888888"/>
                </a:solidFill>
                <a:latin typeface="Calibri"/>
                <a:ea typeface="Calibri"/>
                <a:cs typeface="Calibri"/>
                <a:sym typeface="Calibri"/>
              </a:defRPr>
            </a:lvl5pPr>
            <a:lvl6pPr indent="0" lvl="5" marL="0" marR="0" algn="r">
              <a:spcBef>
                <a:spcPts val="0"/>
              </a:spcBef>
              <a:spcAft>
                <a:spcPts val="0"/>
              </a:spcAft>
              <a:buNone/>
              <a:defRPr sz="1200">
                <a:solidFill>
                  <a:srgbClr val="888888"/>
                </a:solidFill>
                <a:latin typeface="Calibri"/>
                <a:ea typeface="Calibri"/>
                <a:cs typeface="Calibri"/>
                <a:sym typeface="Calibri"/>
              </a:defRPr>
            </a:lvl6pPr>
            <a:lvl7pPr indent="0" lvl="6" marL="0" marR="0" algn="r">
              <a:spcBef>
                <a:spcPts val="0"/>
              </a:spcBef>
              <a:spcAft>
                <a:spcPts val="0"/>
              </a:spcAft>
              <a:buNone/>
              <a:defRPr sz="1200">
                <a:solidFill>
                  <a:srgbClr val="888888"/>
                </a:solidFill>
                <a:latin typeface="Calibri"/>
                <a:ea typeface="Calibri"/>
                <a:cs typeface="Calibri"/>
                <a:sym typeface="Calibri"/>
              </a:defRPr>
            </a:lvl7pPr>
            <a:lvl8pPr indent="0" lvl="7" marL="0" marR="0" algn="r">
              <a:spcBef>
                <a:spcPts val="0"/>
              </a:spcBef>
              <a:spcAft>
                <a:spcPts val="0"/>
              </a:spcAft>
              <a:buNone/>
              <a:defRPr sz="1200">
                <a:solidFill>
                  <a:srgbClr val="888888"/>
                </a:solidFill>
                <a:latin typeface="Calibri"/>
                <a:ea typeface="Calibri"/>
                <a:cs typeface="Calibri"/>
                <a:sym typeface="Calibri"/>
              </a:defRPr>
            </a:lvl8pPr>
            <a:lvl9pPr indent="0" lvl="8" marL="0" marR="0" algn="r">
              <a:spcBef>
                <a:spcPts val="0"/>
              </a:spcBef>
              <a:spcAft>
                <a:spcPts val="0"/>
              </a:spcAft>
              <a:buNone/>
              <a:defRPr sz="1200">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8" name="Shape 58"/>
        <p:cNvGrpSpPr/>
        <p:nvPr/>
      </p:nvGrpSpPr>
      <p:grpSpPr>
        <a:xfrm>
          <a:off x="0" y="0"/>
          <a:ext cx="0" cy="0"/>
          <a:chOff x="0" y="0"/>
          <a:chExt cx="0" cy="0"/>
        </a:xfrm>
      </p:grpSpPr>
      <p:sp>
        <p:nvSpPr>
          <p:cNvPr id="59" name="Google Shape;59;p9"/>
          <p:cNvSpPr txBox="1"/>
          <p:nvPr>
            <p:ph type="title"/>
          </p:nvPr>
        </p:nvSpPr>
        <p:spPr>
          <a:xfrm>
            <a:off x="457200" y="273050"/>
            <a:ext cx="3008313" cy="116205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b="1" sz="2000"/>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60" name="Google Shape;60;p9"/>
          <p:cNvSpPr txBox="1"/>
          <p:nvPr>
            <p:ph idx="1" type="body"/>
          </p:nvPr>
        </p:nvSpPr>
        <p:spPr>
          <a:xfrm>
            <a:off x="3575050" y="273050"/>
            <a:ext cx="5111750" cy="5853113"/>
          </a:xfrm>
          <a:prstGeom prst="rect">
            <a:avLst/>
          </a:prstGeom>
          <a:noFill/>
          <a:ln>
            <a:noFill/>
          </a:ln>
        </p:spPr>
        <p:txBody>
          <a:bodyPr anchorCtr="0" anchor="t" bIns="45700" lIns="91425" spcFirstLastPara="1" rIns="91425" wrap="square" tIns="45700">
            <a:noAutofit/>
          </a:bodyPr>
          <a:lstStyle>
            <a:lvl1pPr indent="-431800" lvl="0" marL="457200" algn="l">
              <a:spcBef>
                <a:spcPts val="640"/>
              </a:spcBef>
              <a:spcAft>
                <a:spcPts val="0"/>
              </a:spcAft>
              <a:buClr>
                <a:schemeClr val="dk1"/>
              </a:buClr>
              <a:buSzPts val="3200"/>
              <a:buChar char="•"/>
              <a:defRPr sz="3200"/>
            </a:lvl1pPr>
            <a:lvl2pPr indent="-406400" lvl="1" marL="914400" algn="l">
              <a:spcBef>
                <a:spcPts val="560"/>
              </a:spcBef>
              <a:spcAft>
                <a:spcPts val="0"/>
              </a:spcAft>
              <a:buClr>
                <a:schemeClr val="dk1"/>
              </a:buClr>
              <a:buSzPts val="2800"/>
              <a:buChar char="–"/>
              <a:defRPr sz="2800"/>
            </a:lvl2pPr>
            <a:lvl3pPr indent="-381000" lvl="2" marL="1371600" algn="l">
              <a:spcBef>
                <a:spcPts val="480"/>
              </a:spcBef>
              <a:spcAft>
                <a:spcPts val="0"/>
              </a:spcAft>
              <a:buClr>
                <a:schemeClr val="dk1"/>
              </a:buClr>
              <a:buSzPts val="2400"/>
              <a:buChar char="•"/>
              <a:defRPr sz="2400"/>
            </a:lvl3pPr>
            <a:lvl4pPr indent="-355600" lvl="3" marL="1828800" algn="l">
              <a:spcBef>
                <a:spcPts val="400"/>
              </a:spcBef>
              <a:spcAft>
                <a:spcPts val="0"/>
              </a:spcAft>
              <a:buClr>
                <a:schemeClr val="dk1"/>
              </a:buClr>
              <a:buSzPts val="2000"/>
              <a:buChar char="–"/>
              <a:defRPr sz="2000"/>
            </a:lvl4pPr>
            <a:lvl5pPr indent="-355600" lvl="4" marL="2286000" algn="l">
              <a:spcBef>
                <a:spcPts val="400"/>
              </a:spcBef>
              <a:spcAft>
                <a:spcPts val="0"/>
              </a:spcAft>
              <a:buClr>
                <a:schemeClr val="dk1"/>
              </a:buClr>
              <a:buSzPts val="2000"/>
              <a:buChar char="»"/>
              <a:defRPr sz="2000"/>
            </a:lvl5pPr>
            <a:lvl6pPr indent="-355600" lvl="5" marL="2743200" algn="l">
              <a:spcBef>
                <a:spcPts val="400"/>
              </a:spcBef>
              <a:spcAft>
                <a:spcPts val="0"/>
              </a:spcAft>
              <a:buClr>
                <a:schemeClr val="dk1"/>
              </a:buClr>
              <a:buSzPts val="2000"/>
              <a:buChar char="•"/>
              <a:defRPr sz="2000"/>
            </a:lvl6pPr>
            <a:lvl7pPr indent="-355600" lvl="6" marL="3200400" algn="l">
              <a:spcBef>
                <a:spcPts val="400"/>
              </a:spcBef>
              <a:spcAft>
                <a:spcPts val="0"/>
              </a:spcAft>
              <a:buClr>
                <a:schemeClr val="dk1"/>
              </a:buClr>
              <a:buSzPts val="2000"/>
              <a:buChar char="•"/>
              <a:defRPr sz="2000"/>
            </a:lvl7pPr>
            <a:lvl8pPr indent="-355600" lvl="7" marL="3657600" algn="l">
              <a:spcBef>
                <a:spcPts val="400"/>
              </a:spcBef>
              <a:spcAft>
                <a:spcPts val="0"/>
              </a:spcAft>
              <a:buClr>
                <a:schemeClr val="dk1"/>
              </a:buClr>
              <a:buSzPts val="2000"/>
              <a:buChar char="•"/>
              <a:defRPr sz="2000"/>
            </a:lvl8pPr>
            <a:lvl9pPr indent="-355600" lvl="8" marL="4114800" algn="l">
              <a:spcBef>
                <a:spcPts val="400"/>
              </a:spcBef>
              <a:spcAft>
                <a:spcPts val="0"/>
              </a:spcAft>
              <a:buClr>
                <a:schemeClr val="dk1"/>
              </a:buClr>
              <a:buSzPts val="2000"/>
              <a:buChar char="•"/>
              <a:defRPr sz="2000"/>
            </a:lvl9pPr>
          </a:lstStyle>
          <a:p/>
        </p:txBody>
      </p:sp>
      <p:sp>
        <p:nvSpPr>
          <p:cNvPr id="61" name="Google Shape;61;p9"/>
          <p:cNvSpPr txBox="1"/>
          <p:nvPr>
            <p:ph idx="2" type="body"/>
          </p:nvPr>
        </p:nvSpPr>
        <p:spPr>
          <a:xfrm>
            <a:off x="457200" y="1435100"/>
            <a:ext cx="3008313" cy="4691063"/>
          </a:xfrm>
          <a:prstGeom prst="rect">
            <a:avLst/>
          </a:prstGeom>
          <a:noFill/>
          <a:ln>
            <a:noFill/>
          </a:ln>
        </p:spPr>
        <p:txBody>
          <a:bodyPr anchorCtr="0" anchor="t" bIns="45700" lIns="91425" spcFirstLastPara="1" rIns="91425" wrap="square" tIns="45700">
            <a:noAutofit/>
          </a:bodyPr>
          <a:lstStyle>
            <a:lvl1pPr indent="-228600" lvl="0" marL="457200" algn="l">
              <a:spcBef>
                <a:spcPts val="280"/>
              </a:spcBef>
              <a:spcAft>
                <a:spcPts val="0"/>
              </a:spcAft>
              <a:buClr>
                <a:schemeClr val="dk1"/>
              </a:buClr>
              <a:buSzPts val="1400"/>
              <a:buNone/>
              <a:defRPr sz="1400"/>
            </a:lvl1pPr>
            <a:lvl2pPr indent="-228600" lvl="1" marL="914400" algn="l">
              <a:spcBef>
                <a:spcPts val="240"/>
              </a:spcBef>
              <a:spcAft>
                <a:spcPts val="0"/>
              </a:spcAft>
              <a:buClr>
                <a:schemeClr val="dk1"/>
              </a:buClr>
              <a:buSzPts val="1200"/>
              <a:buNone/>
              <a:defRPr sz="1200"/>
            </a:lvl2pPr>
            <a:lvl3pPr indent="-228600" lvl="2" marL="1371600" algn="l">
              <a:spcBef>
                <a:spcPts val="200"/>
              </a:spcBef>
              <a:spcAft>
                <a:spcPts val="0"/>
              </a:spcAft>
              <a:buClr>
                <a:schemeClr val="dk1"/>
              </a:buClr>
              <a:buSzPts val="1000"/>
              <a:buNone/>
              <a:defRPr sz="1000"/>
            </a:lvl3pPr>
            <a:lvl4pPr indent="-228600" lvl="3" marL="1828800" algn="l">
              <a:spcBef>
                <a:spcPts val="180"/>
              </a:spcBef>
              <a:spcAft>
                <a:spcPts val="0"/>
              </a:spcAft>
              <a:buClr>
                <a:schemeClr val="dk1"/>
              </a:buClr>
              <a:buSzPts val="900"/>
              <a:buNone/>
              <a:defRPr sz="900"/>
            </a:lvl4pPr>
            <a:lvl5pPr indent="-228600" lvl="4" marL="2286000" algn="l">
              <a:spcBef>
                <a:spcPts val="180"/>
              </a:spcBef>
              <a:spcAft>
                <a:spcPts val="0"/>
              </a:spcAft>
              <a:buClr>
                <a:schemeClr val="dk1"/>
              </a:buClr>
              <a:buSzPts val="900"/>
              <a:buNone/>
              <a:defRPr sz="900"/>
            </a:lvl5pPr>
            <a:lvl6pPr indent="-228600" lvl="5" marL="2743200" algn="l">
              <a:spcBef>
                <a:spcPts val="180"/>
              </a:spcBef>
              <a:spcAft>
                <a:spcPts val="0"/>
              </a:spcAft>
              <a:buClr>
                <a:schemeClr val="dk1"/>
              </a:buClr>
              <a:buSzPts val="900"/>
              <a:buNone/>
              <a:defRPr sz="900"/>
            </a:lvl6pPr>
            <a:lvl7pPr indent="-228600" lvl="6" marL="3200400" algn="l">
              <a:spcBef>
                <a:spcPts val="180"/>
              </a:spcBef>
              <a:spcAft>
                <a:spcPts val="0"/>
              </a:spcAft>
              <a:buClr>
                <a:schemeClr val="dk1"/>
              </a:buClr>
              <a:buSzPts val="900"/>
              <a:buNone/>
              <a:defRPr sz="900"/>
            </a:lvl7pPr>
            <a:lvl8pPr indent="-228600" lvl="7" marL="3657600" algn="l">
              <a:spcBef>
                <a:spcPts val="180"/>
              </a:spcBef>
              <a:spcAft>
                <a:spcPts val="0"/>
              </a:spcAft>
              <a:buClr>
                <a:schemeClr val="dk1"/>
              </a:buClr>
              <a:buSzPts val="900"/>
              <a:buNone/>
              <a:defRPr sz="900"/>
            </a:lvl8pPr>
            <a:lvl9pPr indent="-228600" lvl="8" marL="4114800" algn="l">
              <a:spcBef>
                <a:spcPts val="180"/>
              </a:spcBef>
              <a:spcAft>
                <a:spcPts val="0"/>
              </a:spcAft>
              <a:buClr>
                <a:schemeClr val="dk1"/>
              </a:buClr>
              <a:buSzPts val="900"/>
              <a:buNone/>
              <a:defRPr sz="900"/>
            </a:lvl9pPr>
          </a:lstStyle>
          <a:p/>
        </p:txBody>
      </p:sp>
      <p:sp>
        <p:nvSpPr>
          <p:cNvPr id="62" name="Google Shape;62;p9"/>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9"/>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9"/>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spcBef>
                <a:spcPts val="0"/>
              </a:spcBef>
              <a:spcAft>
                <a:spcPts val="0"/>
              </a:spcAft>
              <a:buNone/>
              <a:defRPr sz="1200">
                <a:solidFill>
                  <a:srgbClr val="888888"/>
                </a:solidFill>
                <a:latin typeface="Calibri"/>
                <a:ea typeface="Calibri"/>
                <a:cs typeface="Calibri"/>
                <a:sym typeface="Calibri"/>
              </a:defRPr>
            </a:lvl1pPr>
            <a:lvl2pPr indent="0" lvl="1" marL="0" marR="0" algn="r">
              <a:spcBef>
                <a:spcPts val="0"/>
              </a:spcBef>
              <a:spcAft>
                <a:spcPts val="0"/>
              </a:spcAft>
              <a:buNone/>
              <a:defRPr sz="1200">
                <a:solidFill>
                  <a:srgbClr val="888888"/>
                </a:solidFill>
                <a:latin typeface="Calibri"/>
                <a:ea typeface="Calibri"/>
                <a:cs typeface="Calibri"/>
                <a:sym typeface="Calibri"/>
              </a:defRPr>
            </a:lvl2pPr>
            <a:lvl3pPr indent="0" lvl="2" marL="0" marR="0" algn="r">
              <a:spcBef>
                <a:spcPts val="0"/>
              </a:spcBef>
              <a:spcAft>
                <a:spcPts val="0"/>
              </a:spcAft>
              <a:buNone/>
              <a:defRPr sz="1200">
                <a:solidFill>
                  <a:srgbClr val="888888"/>
                </a:solidFill>
                <a:latin typeface="Calibri"/>
                <a:ea typeface="Calibri"/>
                <a:cs typeface="Calibri"/>
                <a:sym typeface="Calibri"/>
              </a:defRPr>
            </a:lvl3pPr>
            <a:lvl4pPr indent="0" lvl="3" marL="0" marR="0" algn="r">
              <a:spcBef>
                <a:spcPts val="0"/>
              </a:spcBef>
              <a:spcAft>
                <a:spcPts val="0"/>
              </a:spcAft>
              <a:buNone/>
              <a:defRPr sz="1200">
                <a:solidFill>
                  <a:srgbClr val="888888"/>
                </a:solidFill>
                <a:latin typeface="Calibri"/>
                <a:ea typeface="Calibri"/>
                <a:cs typeface="Calibri"/>
                <a:sym typeface="Calibri"/>
              </a:defRPr>
            </a:lvl4pPr>
            <a:lvl5pPr indent="0" lvl="4" marL="0" marR="0" algn="r">
              <a:spcBef>
                <a:spcPts val="0"/>
              </a:spcBef>
              <a:spcAft>
                <a:spcPts val="0"/>
              </a:spcAft>
              <a:buNone/>
              <a:defRPr sz="1200">
                <a:solidFill>
                  <a:srgbClr val="888888"/>
                </a:solidFill>
                <a:latin typeface="Calibri"/>
                <a:ea typeface="Calibri"/>
                <a:cs typeface="Calibri"/>
                <a:sym typeface="Calibri"/>
              </a:defRPr>
            </a:lvl5pPr>
            <a:lvl6pPr indent="0" lvl="5" marL="0" marR="0" algn="r">
              <a:spcBef>
                <a:spcPts val="0"/>
              </a:spcBef>
              <a:spcAft>
                <a:spcPts val="0"/>
              </a:spcAft>
              <a:buNone/>
              <a:defRPr sz="1200">
                <a:solidFill>
                  <a:srgbClr val="888888"/>
                </a:solidFill>
                <a:latin typeface="Calibri"/>
                <a:ea typeface="Calibri"/>
                <a:cs typeface="Calibri"/>
                <a:sym typeface="Calibri"/>
              </a:defRPr>
            </a:lvl6pPr>
            <a:lvl7pPr indent="0" lvl="6" marL="0" marR="0" algn="r">
              <a:spcBef>
                <a:spcPts val="0"/>
              </a:spcBef>
              <a:spcAft>
                <a:spcPts val="0"/>
              </a:spcAft>
              <a:buNone/>
              <a:defRPr sz="1200">
                <a:solidFill>
                  <a:srgbClr val="888888"/>
                </a:solidFill>
                <a:latin typeface="Calibri"/>
                <a:ea typeface="Calibri"/>
                <a:cs typeface="Calibri"/>
                <a:sym typeface="Calibri"/>
              </a:defRPr>
            </a:lvl7pPr>
            <a:lvl8pPr indent="0" lvl="7" marL="0" marR="0" algn="r">
              <a:spcBef>
                <a:spcPts val="0"/>
              </a:spcBef>
              <a:spcAft>
                <a:spcPts val="0"/>
              </a:spcAft>
              <a:buNone/>
              <a:defRPr sz="1200">
                <a:solidFill>
                  <a:srgbClr val="888888"/>
                </a:solidFill>
                <a:latin typeface="Calibri"/>
                <a:ea typeface="Calibri"/>
                <a:cs typeface="Calibri"/>
                <a:sym typeface="Calibri"/>
              </a:defRPr>
            </a:lvl8pPr>
            <a:lvl9pPr indent="0" lvl="8" marL="0" marR="0" algn="r">
              <a:spcBef>
                <a:spcPts val="0"/>
              </a:spcBef>
              <a:spcAft>
                <a:spcPts val="0"/>
              </a:spcAft>
              <a:buNone/>
              <a:defRPr sz="1200">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5" name="Shape 65"/>
        <p:cNvGrpSpPr/>
        <p:nvPr/>
      </p:nvGrpSpPr>
      <p:grpSpPr>
        <a:xfrm>
          <a:off x="0" y="0"/>
          <a:ext cx="0" cy="0"/>
          <a:chOff x="0" y="0"/>
          <a:chExt cx="0" cy="0"/>
        </a:xfrm>
      </p:grpSpPr>
      <p:sp>
        <p:nvSpPr>
          <p:cNvPr id="66" name="Google Shape;66;p10"/>
          <p:cNvSpPr txBox="1"/>
          <p:nvPr>
            <p:ph type="title"/>
          </p:nvPr>
        </p:nvSpPr>
        <p:spPr>
          <a:xfrm>
            <a:off x="1792288" y="4800600"/>
            <a:ext cx="5486400" cy="566738"/>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b="1" sz="2000"/>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67" name="Google Shape;67;p10"/>
          <p:cNvSpPr/>
          <p:nvPr>
            <p:ph idx="2" type="pic"/>
          </p:nvPr>
        </p:nvSpPr>
        <p:spPr>
          <a:xfrm>
            <a:off x="1792288" y="612775"/>
            <a:ext cx="5486400" cy="4114800"/>
          </a:xfrm>
          <a:prstGeom prst="rect">
            <a:avLst/>
          </a:prstGeom>
          <a:noFill/>
          <a:ln>
            <a:noFill/>
          </a:ln>
        </p:spPr>
        <p:txBody>
          <a:bodyPr anchorCtr="0" anchor="t" bIns="45700" lIns="91425" spcFirstLastPara="1" rIns="91425" wrap="square" tIns="45700">
            <a:noAutofit/>
          </a:bodyPr>
          <a:lstStyle>
            <a:lvl1pPr lvl="0" marR="0" rtl="0" algn="l">
              <a:spcBef>
                <a:spcPts val="640"/>
              </a:spcBef>
              <a:spcAft>
                <a:spcPts val="0"/>
              </a:spcAft>
              <a:buClr>
                <a:schemeClr val="dk1"/>
              </a:buClr>
              <a:buSzPts val="3200"/>
              <a:buFont typeface="Arial"/>
              <a:buNone/>
              <a:defRPr b="0" i="0" sz="3200" u="none" cap="none" strike="noStrike">
                <a:solidFill>
                  <a:schemeClr val="dk1"/>
                </a:solidFill>
                <a:latin typeface="Calibri"/>
                <a:ea typeface="Calibri"/>
                <a:cs typeface="Calibri"/>
                <a:sym typeface="Calibri"/>
              </a:defRPr>
            </a:lvl1pPr>
            <a:lvl2pPr lvl="1" marR="0" rtl="0" algn="l">
              <a:spcBef>
                <a:spcPts val="560"/>
              </a:spcBef>
              <a:spcAft>
                <a:spcPts val="0"/>
              </a:spcAft>
              <a:buClr>
                <a:schemeClr val="dk1"/>
              </a:buClr>
              <a:buSzPts val="2800"/>
              <a:buFont typeface="Arial"/>
              <a:buNone/>
              <a:defRPr b="0" i="0" sz="2800" u="none" cap="none" strike="noStrike">
                <a:solidFill>
                  <a:schemeClr val="dk1"/>
                </a:solidFill>
                <a:latin typeface="Calibri"/>
                <a:ea typeface="Calibri"/>
                <a:cs typeface="Calibri"/>
                <a:sym typeface="Calibri"/>
              </a:defRPr>
            </a:lvl2pPr>
            <a:lvl3pPr lvl="2" marR="0" rtl="0" algn="l">
              <a:spcBef>
                <a:spcPts val="480"/>
              </a:spcBef>
              <a:spcAft>
                <a:spcPts val="0"/>
              </a:spcAft>
              <a:buClr>
                <a:schemeClr val="dk1"/>
              </a:buClr>
              <a:buSzPts val="2400"/>
              <a:buFont typeface="Arial"/>
              <a:buNone/>
              <a:defRPr b="0" i="0" sz="2400" u="none" cap="none" strike="noStrike">
                <a:solidFill>
                  <a:schemeClr val="dk1"/>
                </a:solidFill>
                <a:latin typeface="Calibri"/>
                <a:ea typeface="Calibri"/>
                <a:cs typeface="Calibri"/>
                <a:sym typeface="Calibri"/>
              </a:defRPr>
            </a:lvl3pPr>
            <a:lvl4pPr lvl="3" marR="0" rtl="0" algn="l">
              <a:spcBef>
                <a:spcPts val="4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4pPr>
            <a:lvl5pPr lvl="4" marR="0" rtl="0" algn="l">
              <a:spcBef>
                <a:spcPts val="4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5pPr>
            <a:lvl6pPr lvl="5" marR="0" rtl="0" algn="l">
              <a:spcBef>
                <a:spcPts val="4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6pPr>
            <a:lvl7pPr lvl="6" marR="0" rtl="0" algn="l">
              <a:spcBef>
                <a:spcPts val="4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7pPr>
            <a:lvl8pPr lvl="7" marR="0" rtl="0" algn="l">
              <a:spcBef>
                <a:spcPts val="4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8pPr>
            <a:lvl9pPr lvl="8" marR="0" rtl="0" algn="l">
              <a:spcBef>
                <a:spcPts val="4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9pPr>
          </a:lstStyle>
          <a:p/>
        </p:txBody>
      </p:sp>
      <p:sp>
        <p:nvSpPr>
          <p:cNvPr id="68" name="Google Shape;68;p10"/>
          <p:cNvSpPr txBox="1"/>
          <p:nvPr>
            <p:ph idx="1" type="body"/>
          </p:nvPr>
        </p:nvSpPr>
        <p:spPr>
          <a:xfrm>
            <a:off x="1792288" y="5367338"/>
            <a:ext cx="5486400" cy="804862"/>
          </a:xfrm>
          <a:prstGeom prst="rect">
            <a:avLst/>
          </a:prstGeom>
          <a:noFill/>
          <a:ln>
            <a:noFill/>
          </a:ln>
        </p:spPr>
        <p:txBody>
          <a:bodyPr anchorCtr="0" anchor="t" bIns="45700" lIns="91425" spcFirstLastPara="1" rIns="91425" wrap="square" tIns="45700">
            <a:noAutofit/>
          </a:bodyPr>
          <a:lstStyle>
            <a:lvl1pPr indent="-228600" lvl="0" marL="457200" algn="l">
              <a:spcBef>
                <a:spcPts val="280"/>
              </a:spcBef>
              <a:spcAft>
                <a:spcPts val="0"/>
              </a:spcAft>
              <a:buClr>
                <a:schemeClr val="dk1"/>
              </a:buClr>
              <a:buSzPts val="1400"/>
              <a:buNone/>
              <a:defRPr sz="1400"/>
            </a:lvl1pPr>
            <a:lvl2pPr indent="-228600" lvl="1" marL="914400" algn="l">
              <a:spcBef>
                <a:spcPts val="240"/>
              </a:spcBef>
              <a:spcAft>
                <a:spcPts val="0"/>
              </a:spcAft>
              <a:buClr>
                <a:schemeClr val="dk1"/>
              </a:buClr>
              <a:buSzPts val="1200"/>
              <a:buNone/>
              <a:defRPr sz="1200"/>
            </a:lvl2pPr>
            <a:lvl3pPr indent="-228600" lvl="2" marL="1371600" algn="l">
              <a:spcBef>
                <a:spcPts val="200"/>
              </a:spcBef>
              <a:spcAft>
                <a:spcPts val="0"/>
              </a:spcAft>
              <a:buClr>
                <a:schemeClr val="dk1"/>
              </a:buClr>
              <a:buSzPts val="1000"/>
              <a:buNone/>
              <a:defRPr sz="1000"/>
            </a:lvl3pPr>
            <a:lvl4pPr indent="-228600" lvl="3" marL="1828800" algn="l">
              <a:spcBef>
                <a:spcPts val="180"/>
              </a:spcBef>
              <a:spcAft>
                <a:spcPts val="0"/>
              </a:spcAft>
              <a:buClr>
                <a:schemeClr val="dk1"/>
              </a:buClr>
              <a:buSzPts val="900"/>
              <a:buNone/>
              <a:defRPr sz="900"/>
            </a:lvl4pPr>
            <a:lvl5pPr indent="-228600" lvl="4" marL="2286000" algn="l">
              <a:spcBef>
                <a:spcPts val="180"/>
              </a:spcBef>
              <a:spcAft>
                <a:spcPts val="0"/>
              </a:spcAft>
              <a:buClr>
                <a:schemeClr val="dk1"/>
              </a:buClr>
              <a:buSzPts val="900"/>
              <a:buNone/>
              <a:defRPr sz="900"/>
            </a:lvl5pPr>
            <a:lvl6pPr indent="-228600" lvl="5" marL="2743200" algn="l">
              <a:spcBef>
                <a:spcPts val="180"/>
              </a:spcBef>
              <a:spcAft>
                <a:spcPts val="0"/>
              </a:spcAft>
              <a:buClr>
                <a:schemeClr val="dk1"/>
              </a:buClr>
              <a:buSzPts val="900"/>
              <a:buNone/>
              <a:defRPr sz="900"/>
            </a:lvl6pPr>
            <a:lvl7pPr indent="-228600" lvl="6" marL="3200400" algn="l">
              <a:spcBef>
                <a:spcPts val="180"/>
              </a:spcBef>
              <a:spcAft>
                <a:spcPts val="0"/>
              </a:spcAft>
              <a:buClr>
                <a:schemeClr val="dk1"/>
              </a:buClr>
              <a:buSzPts val="900"/>
              <a:buNone/>
              <a:defRPr sz="900"/>
            </a:lvl7pPr>
            <a:lvl8pPr indent="-228600" lvl="7" marL="3657600" algn="l">
              <a:spcBef>
                <a:spcPts val="180"/>
              </a:spcBef>
              <a:spcAft>
                <a:spcPts val="0"/>
              </a:spcAft>
              <a:buClr>
                <a:schemeClr val="dk1"/>
              </a:buClr>
              <a:buSzPts val="900"/>
              <a:buNone/>
              <a:defRPr sz="900"/>
            </a:lvl8pPr>
            <a:lvl9pPr indent="-228600" lvl="8" marL="4114800" algn="l">
              <a:spcBef>
                <a:spcPts val="180"/>
              </a:spcBef>
              <a:spcAft>
                <a:spcPts val="0"/>
              </a:spcAft>
              <a:buClr>
                <a:schemeClr val="dk1"/>
              </a:buClr>
              <a:buSzPts val="900"/>
              <a:buNone/>
              <a:defRPr sz="900"/>
            </a:lvl9pPr>
          </a:lstStyle>
          <a:p/>
        </p:txBody>
      </p:sp>
      <p:sp>
        <p:nvSpPr>
          <p:cNvPr id="69" name="Google Shape;69;p10"/>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10"/>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10"/>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spcBef>
                <a:spcPts val="0"/>
              </a:spcBef>
              <a:spcAft>
                <a:spcPts val="0"/>
              </a:spcAft>
              <a:buNone/>
              <a:defRPr sz="1200">
                <a:solidFill>
                  <a:srgbClr val="888888"/>
                </a:solidFill>
                <a:latin typeface="Calibri"/>
                <a:ea typeface="Calibri"/>
                <a:cs typeface="Calibri"/>
                <a:sym typeface="Calibri"/>
              </a:defRPr>
            </a:lvl1pPr>
            <a:lvl2pPr indent="0" lvl="1" marL="0" marR="0" algn="r">
              <a:spcBef>
                <a:spcPts val="0"/>
              </a:spcBef>
              <a:spcAft>
                <a:spcPts val="0"/>
              </a:spcAft>
              <a:buNone/>
              <a:defRPr sz="1200">
                <a:solidFill>
                  <a:srgbClr val="888888"/>
                </a:solidFill>
                <a:latin typeface="Calibri"/>
                <a:ea typeface="Calibri"/>
                <a:cs typeface="Calibri"/>
                <a:sym typeface="Calibri"/>
              </a:defRPr>
            </a:lvl2pPr>
            <a:lvl3pPr indent="0" lvl="2" marL="0" marR="0" algn="r">
              <a:spcBef>
                <a:spcPts val="0"/>
              </a:spcBef>
              <a:spcAft>
                <a:spcPts val="0"/>
              </a:spcAft>
              <a:buNone/>
              <a:defRPr sz="1200">
                <a:solidFill>
                  <a:srgbClr val="888888"/>
                </a:solidFill>
                <a:latin typeface="Calibri"/>
                <a:ea typeface="Calibri"/>
                <a:cs typeface="Calibri"/>
                <a:sym typeface="Calibri"/>
              </a:defRPr>
            </a:lvl3pPr>
            <a:lvl4pPr indent="0" lvl="3" marL="0" marR="0" algn="r">
              <a:spcBef>
                <a:spcPts val="0"/>
              </a:spcBef>
              <a:spcAft>
                <a:spcPts val="0"/>
              </a:spcAft>
              <a:buNone/>
              <a:defRPr sz="1200">
                <a:solidFill>
                  <a:srgbClr val="888888"/>
                </a:solidFill>
                <a:latin typeface="Calibri"/>
                <a:ea typeface="Calibri"/>
                <a:cs typeface="Calibri"/>
                <a:sym typeface="Calibri"/>
              </a:defRPr>
            </a:lvl4pPr>
            <a:lvl5pPr indent="0" lvl="4" marL="0" marR="0" algn="r">
              <a:spcBef>
                <a:spcPts val="0"/>
              </a:spcBef>
              <a:spcAft>
                <a:spcPts val="0"/>
              </a:spcAft>
              <a:buNone/>
              <a:defRPr sz="1200">
                <a:solidFill>
                  <a:srgbClr val="888888"/>
                </a:solidFill>
                <a:latin typeface="Calibri"/>
                <a:ea typeface="Calibri"/>
                <a:cs typeface="Calibri"/>
                <a:sym typeface="Calibri"/>
              </a:defRPr>
            </a:lvl5pPr>
            <a:lvl6pPr indent="0" lvl="5" marL="0" marR="0" algn="r">
              <a:spcBef>
                <a:spcPts val="0"/>
              </a:spcBef>
              <a:spcAft>
                <a:spcPts val="0"/>
              </a:spcAft>
              <a:buNone/>
              <a:defRPr sz="1200">
                <a:solidFill>
                  <a:srgbClr val="888888"/>
                </a:solidFill>
                <a:latin typeface="Calibri"/>
                <a:ea typeface="Calibri"/>
                <a:cs typeface="Calibri"/>
                <a:sym typeface="Calibri"/>
              </a:defRPr>
            </a:lvl6pPr>
            <a:lvl7pPr indent="0" lvl="6" marL="0" marR="0" algn="r">
              <a:spcBef>
                <a:spcPts val="0"/>
              </a:spcBef>
              <a:spcAft>
                <a:spcPts val="0"/>
              </a:spcAft>
              <a:buNone/>
              <a:defRPr sz="1200">
                <a:solidFill>
                  <a:srgbClr val="888888"/>
                </a:solidFill>
                <a:latin typeface="Calibri"/>
                <a:ea typeface="Calibri"/>
                <a:cs typeface="Calibri"/>
                <a:sym typeface="Calibri"/>
              </a:defRPr>
            </a:lvl7pPr>
            <a:lvl8pPr indent="0" lvl="7" marL="0" marR="0" algn="r">
              <a:spcBef>
                <a:spcPts val="0"/>
              </a:spcBef>
              <a:spcAft>
                <a:spcPts val="0"/>
              </a:spcAft>
              <a:buNone/>
              <a:defRPr sz="1200">
                <a:solidFill>
                  <a:srgbClr val="888888"/>
                </a:solidFill>
                <a:latin typeface="Calibri"/>
                <a:ea typeface="Calibri"/>
                <a:cs typeface="Calibri"/>
                <a:sym typeface="Calibri"/>
              </a:defRPr>
            </a:lvl8pPr>
            <a:lvl9pPr indent="0" lvl="8" marL="0" marR="0" algn="r">
              <a:spcBef>
                <a:spcPts val="0"/>
              </a:spcBef>
              <a:spcAft>
                <a:spcPts val="0"/>
              </a:spcAft>
              <a:buNone/>
              <a:defRPr sz="1200">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2" name="Shape 72"/>
        <p:cNvGrpSpPr/>
        <p:nvPr/>
      </p:nvGrpSpPr>
      <p:grpSpPr>
        <a:xfrm>
          <a:off x="0" y="0"/>
          <a:ext cx="0" cy="0"/>
          <a:chOff x="0" y="0"/>
          <a:chExt cx="0" cy="0"/>
        </a:xfrm>
      </p:grpSpPr>
      <p:sp>
        <p:nvSpPr>
          <p:cNvPr id="73" name="Google Shape;73;p11"/>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74" name="Google Shape;74;p11"/>
          <p:cNvSpPr txBox="1"/>
          <p:nvPr>
            <p:ph idx="1" type="body"/>
          </p:nvPr>
        </p:nvSpPr>
        <p:spPr>
          <a:xfrm rot="5400000">
            <a:off x="2309018" y="-251619"/>
            <a:ext cx="4525963" cy="8229600"/>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75" name="Google Shape;75;p11"/>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11"/>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11"/>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spcBef>
                <a:spcPts val="0"/>
              </a:spcBef>
              <a:spcAft>
                <a:spcPts val="0"/>
              </a:spcAft>
              <a:buNone/>
              <a:defRPr sz="1200">
                <a:solidFill>
                  <a:srgbClr val="888888"/>
                </a:solidFill>
                <a:latin typeface="Calibri"/>
                <a:ea typeface="Calibri"/>
                <a:cs typeface="Calibri"/>
                <a:sym typeface="Calibri"/>
              </a:defRPr>
            </a:lvl1pPr>
            <a:lvl2pPr indent="0" lvl="1" marL="0" marR="0" algn="r">
              <a:spcBef>
                <a:spcPts val="0"/>
              </a:spcBef>
              <a:spcAft>
                <a:spcPts val="0"/>
              </a:spcAft>
              <a:buNone/>
              <a:defRPr sz="1200">
                <a:solidFill>
                  <a:srgbClr val="888888"/>
                </a:solidFill>
                <a:latin typeface="Calibri"/>
                <a:ea typeface="Calibri"/>
                <a:cs typeface="Calibri"/>
                <a:sym typeface="Calibri"/>
              </a:defRPr>
            </a:lvl2pPr>
            <a:lvl3pPr indent="0" lvl="2" marL="0" marR="0" algn="r">
              <a:spcBef>
                <a:spcPts val="0"/>
              </a:spcBef>
              <a:spcAft>
                <a:spcPts val="0"/>
              </a:spcAft>
              <a:buNone/>
              <a:defRPr sz="1200">
                <a:solidFill>
                  <a:srgbClr val="888888"/>
                </a:solidFill>
                <a:latin typeface="Calibri"/>
                <a:ea typeface="Calibri"/>
                <a:cs typeface="Calibri"/>
                <a:sym typeface="Calibri"/>
              </a:defRPr>
            </a:lvl3pPr>
            <a:lvl4pPr indent="0" lvl="3" marL="0" marR="0" algn="r">
              <a:spcBef>
                <a:spcPts val="0"/>
              </a:spcBef>
              <a:spcAft>
                <a:spcPts val="0"/>
              </a:spcAft>
              <a:buNone/>
              <a:defRPr sz="1200">
                <a:solidFill>
                  <a:srgbClr val="888888"/>
                </a:solidFill>
                <a:latin typeface="Calibri"/>
                <a:ea typeface="Calibri"/>
                <a:cs typeface="Calibri"/>
                <a:sym typeface="Calibri"/>
              </a:defRPr>
            </a:lvl4pPr>
            <a:lvl5pPr indent="0" lvl="4" marL="0" marR="0" algn="r">
              <a:spcBef>
                <a:spcPts val="0"/>
              </a:spcBef>
              <a:spcAft>
                <a:spcPts val="0"/>
              </a:spcAft>
              <a:buNone/>
              <a:defRPr sz="1200">
                <a:solidFill>
                  <a:srgbClr val="888888"/>
                </a:solidFill>
                <a:latin typeface="Calibri"/>
                <a:ea typeface="Calibri"/>
                <a:cs typeface="Calibri"/>
                <a:sym typeface="Calibri"/>
              </a:defRPr>
            </a:lvl5pPr>
            <a:lvl6pPr indent="0" lvl="5" marL="0" marR="0" algn="r">
              <a:spcBef>
                <a:spcPts val="0"/>
              </a:spcBef>
              <a:spcAft>
                <a:spcPts val="0"/>
              </a:spcAft>
              <a:buNone/>
              <a:defRPr sz="1200">
                <a:solidFill>
                  <a:srgbClr val="888888"/>
                </a:solidFill>
                <a:latin typeface="Calibri"/>
                <a:ea typeface="Calibri"/>
                <a:cs typeface="Calibri"/>
                <a:sym typeface="Calibri"/>
              </a:defRPr>
            </a:lvl6pPr>
            <a:lvl7pPr indent="0" lvl="6" marL="0" marR="0" algn="r">
              <a:spcBef>
                <a:spcPts val="0"/>
              </a:spcBef>
              <a:spcAft>
                <a:spcPts val="0"/>
              </a:spcAft>
              <a:buNone/>
              <a:defRPr sz="1200">
                <a:solidFill>
                  <a:srgbClr val="888888"/>
                </a:solidFill>
                <a:latin typeface="Calibri"/>
                <a:ea typeface="Calibri"/>
                <a:cs typeface="Calibri"/>
                <a:sym typeface="Calibri"/>
              </a:defRPr>
            </a:lvl7pPr>
            <a:lvl8pPr indent="0" lvl="7" marL="0" marR="0" algn="r">
              <a:spcBef>
                <a:spcPts val="0"/>
              </a:spcBef>
              <a:spcAft>
                <a:spcPts val="0"/>
              </a:spcAft>
              <a:buNone/>
              <a:defRPr sz="1200">
                <a:solidFill>
                  <a:srgbClr val="888888"/>
                </a:solidFill>
                <a:latin typeface="Calibri"/>
                <a:ea typeface="Calibri"/>
                <a:cs typeface="Calibri"/>
                <a:sym typeface="Calibri"/>
              </a:defRPr>
            </a:lvl8pPr>
            <a:lvl9pPr indent="0" lvl="8" marL="0" marR="0" algn="r">
              <a:spcBef>
                <a:spcPts val="0"/>
              </a:spcBef>
              <a:spcAft>
                <a:spcPts val="0"/>
              </a:spcAft>
              <a:buNone/>
              <a:defRPr sz="1200">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8" name="Shape 78"/>
        <p:cNvGrpSpPr/>
        <p:nvPr/>
      </p:nvGrpSpPr>
      <p:grpSpPr>
        <a:xfrm>
          <a:off x="0" y="0"/>
          <a:ext cx="0" cy="0"/>
          <a:chOff x="0" y="0"/>
          <a:chExt cx="0" cy="0"/>
        </a:xfrm>
      </p:grpSpPr>
      <p:sp>
        <p:nvSpPr>
          <p:cNvPr id="79" name="Google Shape;79;p12"/>
          <p:cNvSpPr txBox="1"/>
          <p:nvPr>
            <p:ph type="title"/>
          </p:nvPr>
        </p:nvSpPr>
        <p:spPr>
          <a:xfrm rot="5400000">
            <a:off x="4732337" y="2171700"/>
            <a:ext cx="5851525" cy="20574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80" name="Google Shape;80;p12"/>
          <p:cNvSpPr txBox="1"/>
          <p:nvPr>
            <p:ph idx="1" type="body"/>
          </p:nvPr>
        </p:nvSpPr>
        <p:spPr>
          <a:xfrm rot="5400000">
            <a:off x="541338" y="190501"/>
            <a:ext cx="5851525" cy="6019800"/>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81" name="Google Shape;81;p12"/>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12"/>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12"/>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spcBef>
                <a:spcPts val="0"/>
              </a:spcBef>
              <a:spcAft>
                <a:spcPts val="0"/>
              </a:spcAft>
              <a:buNone/>
              <a:defRPr sz="1200">
                <a:solidFill>
                  <a:srgbClr val="888888"/>
                </a:solidFill>
                <a:latin typeface="Calibri"/>
                <a:ea typeface="Calibri"/>
                <a:cs typeface="Calibri"/>
                <a:sym typeface="Calibri"/>
              </a:defRPr>
            </a:lvl1pPr>
            <a:lvl2pPr indent="0" lvl="1" marL="0" marR="0" algn="r">
              <a:spcBef>
                <a:spcPts val="0"/>
              </a:spcBef>
              <a:spcAft>
                <a:spcPts val="0"/>
              </a:spcAft>
              <a:buNone/>
              <a:defRPr sz="1200">
                <a:solidFill>
                  <a:srgbClr val="888888"/>
                </a:solidFill>
                <a:latin typeface="Calibri"/>
                <a:ea typeface="Calibri"/>
                <a:cs typeface="Calibri"/>
                <a:sym typeface="Calibri"/>
              </a:defRPr>
            </a:lvl2pPr>
            <a:lvl3pPr indent="0" lvl="2" marL="0" marR="0" algn="r">
              <a:spcBef>
                <a:spcPts val="0"/>
              </a:spcBef>
              <a:spcAft>
                <a:spcPts val="0"/>
              </a:spcAft>
              <a:buNone/>
              <a:defRPr sz="1200">
                <a:solidFill>
                  <a:srgbClr val="888888"/>
                </a:solidFill>
                <a:latin typeface="Calibri"/>
                <a:ea typeface="Calibri"/>
                <a:cs typeface="Calibri"/>
                <a:sym typeface="Calibri"/>
              </a:defRPr>
            </a:lvl3pPr>
            <a:lvl4pPr indent="0" lvl="3" marL="0" marR="0" algn="r">
              <a:spcBef>
                <a:spcPts val="0"/>
              </a:spcBef>
              <a:spcAft>
                <a:spcPts val="0"/>
              </a:spcAft>
              <a:buNone/>
              <a:defRPr sz="1200">
                <a:solidFill>
                  <a:srgbClr val="888888"/>
                </a:solidFill>
                <a:latin typeface="Calibri"/>
                <a:ea typeface="Calibri"/>
                <a:cs typeface="Calibri"/>
                <a:sym typeface="Calibri"/>
              </a:defRPr>
            </a:lvl4pPr>
            <a:lvl5pPr indent="0" lvl="4" marL="0" marR="0" algn="r">
              <a:spcBef>
                <a:spcPts val="0"/>
              </a:spcBef>
              <a:spcAft>
                <a:spcPts val="0"/>
              </a:spcAft>
              <a:buNone/>
              <a:defRPr sz="1200">
                <a:solidFill>
                  <a:srgbClr val="888888"/>
                </a:solidFill>
                <a:latin typeface="Calibri"/>
                <a:ea typeface="Calibri"/>
                <a:cs typeface="Calibri"/>
                <a:sym typeface="Calibri"/>
              </a:defRPr>
            </a:lvl5pPr>
            <a:lvl6pPr indent="0" lvl="5" marL="0" marR="0" algn="r">
              <a:spcBef>
                <a:spcPts val="0"/>
              </a:spcBef>
              <a:spcAft>
                <a:spcPts val="0"/>
              </a:spcAft>
              <a:buNone/>
              <a:defRPr sz="1200">
                <a:solidFill>
                  <a:srgbClr val="888888"/>
                </a:solidFill>
                <a:latin typeface="Calibri"/>
                <a:ea typeface="Calibri"/>
                <a:cs typeface="Calibri"/>
                <a:sym typeface="Calibri"/>
              </a:defRPr>
            </a:lvl6pPr>
            <a:lvl7pPr indent="0" lvl="6" marL="0" marR="0" algn="r">
              <a:spcBef>
                <a:spcPts val="0"/>
              </a:spcBef>
              <a:spcAft>
                <a:spcPts val="0"/>
              </a:spcAft>
              <a:buNone/>
              <a:defRPr sz="1200">
                <a:solidFill>
                  <a:srgbClr val="888888"/>
                </a:solidFill>
                <a:latin typeface="Calibri"/>
                <a:ea typeface="Calibri"/>
                <a:cs typeface="Calibri"/>
                <a:sym typeface="Calibri"/>
              </a:defRPr>
            </a:lvl7pPr>
            <a:lvl8pPr indent="0" lvl="7" marL="0" marR="0" algn="r">
              <a:spcBef>
                <a:spcPts val="0"/>
              </a:spcBef>
              <a:spcAft>
                <a:spcPts val="0"/>
              </a:spcAft>
              <a:buNone/>
              <a:defRPr sz="1200">
                <a:solidFill>
                  <a:srgbClr val="888888"/>
                </a:solidFill>
                <a:latin typeface="Calibri"/>
                <a:ea typeface="Calibri"/>
                <a:cs typeface="Calibri"/>
                <a:sym typeface="Calibri"/>
              </a:defRPr>
            </a:lvl8pPr>
            <a:lvl9pPr indent="0" lvl="8" marL="0" marR="0" algn="r">
              <a:spcBef>
                <a:spcPts val="0"/>
              </a:spcBef>
              <a:spcAft>
                <a:spcPts val="0"/>
              </a:spcAft>
              <a:buNone/>
              <a:defRPr sz="1200">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538CD5"/>
        </a:solidFill>
      </p:bgPr>
    </p:bg>
    <p:spTree>
      <p:nvGrpSpPr>
        <p:cNvPr id="9" name="Shape 9"/>
        <p:cNvGrpSpPr/>
        <p:nvPr/>
      </p:nvGrpSpPr>
      <p:grpSpPr>
        <a:xfrm>
          <a:off x="0" y="0"/>
          <a:ext cx="0" cy="0"/>
          <a:chOff x="0" y="0"/>
          <a:chExt cx="0" cy="0"/>
        </a:xfrm>
      </p:grpSpPr>
      <p:sp>
        <p:nvSpPr>
          <p:cNvPr id="10" name="Google Shape;10;p1"/>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4400" u="none" cap="none" strike="noStrike">
                <a:solidFill>
                  <a:schemeClr val="dk1"/>
                </a:solidFill>
                <a:latin typeface="Calibri"/>
                <a:ea typeface="Calibri"/>
                <a:cs typeface="Calibri"/>
                <a:sym typeface="Calibri"/>
              </a:defRPr>
            </a:lvl1pPr>
            <a:lvl2pPr lvl="1" marR="0" rtl="0" algn="ctr">
              <a:spcBef>
                <a:spcPts val="0"/>
              </a:spcBef>
              <a:spcAft>
                <a:spcPts val="0"/>
              </a:spcAft>
              <a:buSzPts val="1400"/>
              <a:buNone/>
              <a:defRPr b="0" i="0" sz="4400" u="none" cap="none" strike="noStrike">
                <a:solidFill>
                  <a:schemeClr val="dk1"/>
                </a:solidFill>
                <a:latin typeface="Calibri"/>
                <a:ea typeface="Calibri"/>
                <a:cs typeface="Calibri"/>
                <a:sym typeface="Calibri"/>
              </a:defRPr>
            </a:lvl2pPr>
            <a:lvl3pPr lvl="2" marR="0" rtl="0" algn="ctr">
              <a:spcBef>
                <a:spcPts val="0"/>
              </a:spcBef>
              <a:spcAft>
                <a:spcPts val="0"/>
              </a:spcAft>
              <a:buSzPts val="1400"/>
              <a:buNone/>
              <a:defRPr b="0" i="0" sz="4400" u="none" cap="none" strike="noStrike">
                <a:solidFill>
                  <a:schemeClr val="dk1"/>
                </a:solidFill>
                <a:latin typeface="Calibri"/>
                <a:ea typeface="Calibri"/>
                <a:cs typeface="Calibri"/>
                <a:sym typeface="Calibri"/>
              </a:defRPr>
            </a:lvl3pPr>
            <a:lvl4pPr lvl="3" marR="0" rtl="0" algn="ctr">
              <a:spcBef>
                <a:spcPts val="0"/>
              </a:spcBef>
              <a:spcAft>
                <a:spcPts val="0"/>
              </a:spcAft>
              <a:buSzPts val="1400"/>
              <a:buNone/>
              <a:defRPr b="0" i="0" sz="4400" u="none" cap="none" strike="noStrike">
                <a:solidFill>
                  <a:schemeClr val="dk1"/>
                </a:solidFill>
                <a:latin typeface="Calibri"/>
                <a:ea typeface="Calibri"/>
                <a:cs typeface="Calibri"/>
                <a:sym typeface="Calibri"/>
              </a:defRPr>
            </a:lvl4pPr>
            <a:lvl5pPr lvl="4" marR="0" rtl="0" algn="ctr">
              <a:spcBef>
                <a:spcPts val="0"/>
              </a:spcBef>
              <a:spcAft>
                <a:spcPts val="0"/>
              </a:spcAft>
              <a:buSzPts val="1400"/>
              <a:buNone/>
              <a:defRPr b="0" i="0" sz="4400" u="none" cap="none" strike="noStrike">
                <a:solidFill>
                  <a:schemeClr val="dk1"/>
                </a:solidFill>
                <a:latin typeface="Calibri"/>
                <a:ea typeface="Calibri"/>
                <a:cs typeface="Calibri"/>
                <a:sym typeface="Calibri"/>
              </a:defRPr>
            </a:lvl5pPr>
            <a:lvl6pPr lvl="5" marR="0" rtl="0" algn="ctr">
              <a:spcBef>
                <a:spcPts val="0"/>
              </a:spcBef>
              <a:spcAft>
                <a:spcPts val="0"/>
              </a:spcAft>
              <a:buSzPts val="1400"/>
              <a:buNone/>
              <a:defRPr b="0" i="0" sz="4400" u="none" cap="none" strike="noStrike">
                <a:solidFill>
                  <a:schemeClr val="dk1"/>
                </a:solidFill>
                <a:latin typeface="Calibri"/>
                <a:ea typeface="Calibri"/>
                <a:cs typeface="Calibri"/>
                <a:sym typeface="Calibri"/>
              </a:defRPr>
            </a:lvl6pPr>
            <a:lvl7pPr lvl="6" marR="0" rtl="0" algn="ctr">
              <a:spcBef>
                <a:spcPts val="0"/>
              </a:spcBef>
              <a:spcAft>
                <a:spcPts val="0"/>
              </a:spcAft>
              <a:buSzPts val="1400"/>
              <a:buNone/>
              <a:defRPr b="0" i="0" sz="4400" u="none" cap="none" strike="noStrike">
                <a:solidFill>
                  <a:schemeClr val="dk1"/>
                </a:solidFill>
                <a:latin typeface="Calibri"/>
                <a:ea typeface="Calibri"/>
                <a:cs typeface="Calibri"/>
                <a:sym typeface="Calibri"/>
              </a:defRPr>
            </a:lvl7pPr>
            <a:lvl8pPr lvl="7" marR="0" rtl="0" algn="ctr">
              <a:spcBef>
                <a:spcPts val="0"/>
              </a:spcBef>
              <a:spcAft>
                <a:spcPts val="0"/>
              </a:spcAft>
              <a:buSzPts val="1400"/>
              <a:buNone/>
              <a:defRPr b="0" i="0" sz="4400" u="none" cap="none" strike="noStrike">
                <a:solidFill>
                  <a:schemeClr val="dk1"/>
                </a:solidFill>
                <a:latin typeface="Calibri"/>
                <a:ea typeface="Calibri"/>
                <a:cs typeface="Calibri"/>
                <a:sym typeface="Calibri"/>
              </a:defRPr>
            </a:lvl8pPr>
            <a:lvl9pPr lvl="8" marR="0" rtl="0" algn="ctr">
              <a:spcBef>
                <a:spcPts val="0"/>
              </a:spcBef>
              <a:spcAft>
                <a:spcPts val="0"/>
              </a:spcAft>
              <a:buSzPts val="1400"/>
              <a:buNone/>
              <a:defRPr b="0" i="0" sz="4400" u="none" cap="none" strike="noStrike">
                <a:solidFill>
                  <a:schemeClr val="dk1"/>
                </a:solidFill>
                <a:latin typeface="Calibri"/>
                <a:ea typeface="Calibri"/>
                <a:cs typeface="Calibri"/>
                <a:sym typeface="Calibri"/>
              </a:defRPr>
            </a:lvl9pPr>
          </a:lstStyle>
          <a:p/>
        </p:txBody>
      </p:sp>
      <p:sp>
        <p:nvSpPr>
          <p:cNvPr id="11" name="Google Shape;11;p1"/>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Autofit/>
          </a:bodyPr>
          <a:lstStyle>
            <a:lvl1pPr indent="-431800" lvl="0" marL="457200" marR="0" rtl="0" algn="l">
              <a:spcBef>
                <a:spcPts val="640"/>
              </a:spcBef>
              <a:spcAft>
                <a:spcPts val="0"/>
              </a:spcAft>
              <a:buClr>
                <a:schemeClr val="dk1"/>
              </a:buClr>
              <a:buSzPts val="3200"/>
              <a:buFont typeface="Arial"/>
              <a:buChar char="•"/>
              <a:defRPr b="0" i="0" sz="3200" u="none" cap="none" strike="noStrike">
                <a:solidFill>
                  <a:schemeClr val="dk1"/>
                </a:solidFill>
                <a:latin typeface="Calibri"/>
                <a:ea typeface="Calibri"/>
                <a:cs typeface="Calibri"/>
                <a:sym typeface="Calibri"/>
              </a:defRPr>
            </a:lvl1pPr>
            <a:lvl2pPr indent="-406400" lvl="1" marL="914400" marR="0" rtl="0" algn="l">
              <a:spcBef>
                <a:spcPts val="56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2pPr>
            <a:lvl3pPr indent="-381000" lvl="2" marL="1371600" marR="0" rtl="0" algn="l">
              <a:spcBef>
                <a:spcPts val="48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3pPr>
            <a:lvl4pPr indent="-355600" lvl="3" marL="1828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4pPr>
            <a:lvl5pPr indent="-355600" lvl="4" marL="22860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5pPr>
            <a:lvl6pPr indent="-355600" lvl="5" marL="27432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sp>
        <p:nvSpPr>
          <p:cNvPr id="12" name="Google Shape;12;p1"/>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13" name="Google Shape;13;p1"/>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14" name="Google Shape;14;p1"/>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spcAft>
                <a:spcPts val="0"/>
              </a:spcAft>
              <a:buNone/>
              <a:defRPr b="0" i="0" sz="1200" u="none" cap="none" strike="noStrike">
                <a:solidFill>
                  <a:srgbClr val="888888"/>
                </a:solidFill>
                <a:latin typeface="Calibri"/>
                <a:ea typeface="Calibri"/>
                <a:cs typeface="Calibri"/>
                <a:sym typeface="Calibri"/>
              </a:defRPr>
            </a:lvl1pPr>
            <a:lvl2pPr indent="0" lvl="1" marL="0" marR="0" rtl="0" algn="r">
              <a:spcBef>
                <a:spcPts val="0"/>
              </a:spcBef>
              <a:spcAft>
                <a:spcPts val="0"/>
              </a:spcAft>
              <a:buNone/>
              <a:defRPr b="0" i="0" sz="1200" u="none" cap="none" strike="noStrike">
                <a:solidFill>
                  <a:srgbClr val="888888"/>
                </a:solidFill>
                <a:latin typeface="Calibri"/>
                <a:ea typeface="Calibri"/>
                <a:cs typeface="Calibri"/>
                <a:sym typeface="Calibri"/>
              </a:defRPr>
            </a:lvl2pPr>
            <a:lvl3pPr indent="0" lvl="2" marL="0" marR="0" rtl="0" algn="r">
              <a:spcBef>
                <a:spcPts val="0"/>
              </a:spcBef>
              <a:spcAft>
                <a:spcPts val="0"/>
              </a:spcAft>
              <a:buNone/>
              <a:defRPr b="0" i="0" sz="1200" u="none" cap="none" strike="noStrike">
                <a:solidFill>
                  <a:srgbClr val="888888"/>
                </a:solidFill>
                <a:latin typeface="Calibri"/>
                <a:ea typeface="Calibri"/>
                <a:cs typeface="Calibri"/>
                <a:sym typeface="Calibri"/>
              </a:defRPr>
            </a:lvl3pPr>
            <a:lvl4pPr indent="0" lvl="3" marL="0" marR="0" rtl="0" algn="r">
              <a:spcBef>
                <a:spcPts val="0"/>
              </a:spcBef>
              <a:spcAft>
                <a:spcPts val="0"/>
              </a:spcAft>
              <a:buNone/>
              <a:defRPr b="0" i="0" sz="1200" u="none" cap="none" strike="noStrike">
                <a:solidFill>
                  <a:srgbClr val="888888"/>
                </a:solidFill>
                <a:latin typeface="Calibri"/>
                <a:ea typeface="Calibri"/>
                <a:cs typeface="Calibri"/>
                <a:sym typeface="Calibri"/>
              </a:defRPr>
            </a:lvl4pPr>
            <a:lvl5pPr indent="0" lvl="4" marL="0" marR="0" rtl="0" algn="r">
              <a:spcBef>
                <a:spcPts val="0"/>
              </a:spcBef>
              <a:spcAft>
                <a:spcPts val="0"/>
              </a:spcAft>
              <a:buNone/>
              <a:defRPr b="0" i="0" sz="1200" u="none" cap="none" strike="noStrike">
                <a:solidFill>
                  <a:srgbClr val="888888"/>
                </a:solidFill>
                <a:latin typeface="Calibri"/>
                <a:ea typeface="Calibri"/>
                <a:cs typeface="Calibri"/>
                <a:sym typeface="Calibri"/>
              </a:defRPr>
            </a:lvl5pPr>
            <a:lvl6pPr indent="0" lvl="5" marL="0" marR="0" rtl="0" algn="r">
              <a:spcBef>
                <a:spcPts val="0"/>
              </a:spcBef>
              <a:spcAft>
                <a:spcPts val="0"/>
              </a:spcAft>
              <a:buNone/>
              <a:defRPr b="0" i="0" sz="1200" u="none" cap="none" strike="noStrike">
                <a:solidFill>
                  <a:srgbClr val="888888"/>
                </a:solidFill>
                <a:latin typeface="Calibri"/>
                <a:ea typeface="Calibri"/>
                <a:cs typeface="Calibri"/>
                <a:sym typeface="Calibri"/>
              </a:defRPr>
            </a:lvl6pPr>
            <a:lvl7pPr indent="0" lvl="6" marL="0" marR="0" rtl="0" algn="r">
              <a:spcBef>
                <a:spcPts val="0"/>
              </a:spcBef>
              <a:spcAft>
                <a:spcPts val="0"/>
              </a:spcAft>
              <a:buNone/>
              <a:defRPr b="0" i="0" sz="1200" u="none" cap="none" strike="noStrike">
                <a:solidFill>
                  <a:srgbClr val="888888"/>
                </a:solidFill>
                <a:latin typeface="Calibri"/>
                <a:ea typeface="Calibri"/>
                <a:cs typeface="Calibri"/>
                <a:sym typeface="Calibri"/>
              </a:defRPr>
            </a:lvl7pPr>
            <a:lvl8pPr indent="0" lvl="7" marL="0" marR="0" rtl="0" algn="r">
              <a:spcBef>
                <a:spcPts val="0"/>
              </a:spcBef>
              <a:spcAft>
                <a:spcPts val="0"/>
              </a:spcAft>
              <a:buNone/>
              <a:defRPr b="0" i="0" sz="1200" u="none" cap="none" strike="noStrike">
                <a:solidFill>
                  <a:srgbClr val="888888"/>
                </a:solidFill>
                <a:latin typeface="Calibri"/>
                <a:ea typeface="Calibri"/>
                <a:cs typeface="Calibri"/>
                <a:sym typeface="Calibri"/>
              </a:defRPr>
            </a:lvl8pPr>
            <a:lvl9pPr indent="0" lvl="8" marL="0" marR="0" rtl="0" algn="r">
              <a:spcBef>
                <a:spcPts val="0"/>
              </a:spcBef>
              <a:spcAft>
                <a:spcPts val="0"/>
              </a:spcAft>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6.png"/><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9.png"/><Relationship Id="rId4" Type="http://schemas.openxmlformats.org/officeDocument/2006/relationships/image" Target="../media/image11.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2.png"/><Relationship Id="rId4" Type="http://schemas.openxmlformats.org/officeDocument/2006/relationships/image" Target="../media/image14.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9.pn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16.png"/><Relationship Id="rId4" Type="http://schemas.openxmlformats.org/officeDocument/2006/relationships/image" Target="../media/image12.png"/><Relationship Id="rId5" Type="http://schemas.openxmlformats.org/officeDocument/2006/relationships/image" Target="../media/image7.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17.png"/><Relationship Id="rId4" Type="http://schemas.openxmlformats.org/officeDocument/2006/relationships/image" Target="../media/image1.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image" Target="../media/image4.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image" Target="../media/image5.png"/><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10.png"/><Relationship Id="rId4" Type="http://schemas.openxmlformats.org/officeDocument/2006/relationships/image" Target="../media/image13.png"/><Relationship Id="rId5" Type="http://schemas.openxmlformats.org/officeDocument/2006/relationships/image" Target="../media/image8.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14.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7" name="Shape 87"/>
        <p:cNvGrpSpPr/>
        <p:nvPr/>
      </p:nvGrpSpPr>
      <p:grpSpPr>
        <a:xfrm>
          <a:off x="0" y="0"/>
          <a:ext cx="0" cy="0"/>
          <a:chOff x="0" y="0"/>
          <a:chExt cx="0" cy="0"/>
        </a:xfrm>
      </p:grpSpPr>
      <p:pic>
        <p:nvPicPr>
          <p:cNvPr id="88" name="Google Shape;88;p13"/>
          <p:cNvPicPr preferRelativeResize="0"/>
          <p:nvPr/>
        </p:nvPicPr>
        <p:blipFill rotWithShape="1">
          <a:blip r:embed="rId3">
            <a:alphaModFix/>
          </a:blip>
          <a:srcRect b="0" l="0" r="0" t="0"/>
          <a:stretch/>
        </p:blipFill>
        <p:spPr>
          <a:xfrm>
            <a:off x="5940152" y="1147541"/>
            <a:ext cx="2507609" cy="3007314"/>
          </a:xfrm>
          <a:prstGeom prst="rect">
            <a:avLst/>
          </a:prstGeom>
          <a:noFill/>
          <a:ln>
            <a:noFill/>
          </a:ln>
        </p:spPr>
      </p:pic>
      <p:sp>
        <p:nvSpPr>
          <p:cNvPr id="89" name="Google Shape;89;p13"/>
          <p:cNvSpPr txBox="1"/>
          <p:nvPr>
            <p:ph type="ctrTitle"/>
          </p:nvPr>
        </p:nvSpPr>
        <p:spPr>
          <a:xfrm>
            <a:off x="179388" y="115888"/>
            <a:ext cx="8856662" cy="7207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b="1" lang="en-GB" sz="2800"/>
              <a:t>Dewi’s Dream Team – Adventures in St. David’s Primary</a:t>
            </a:r>
            <a:endParaRPr/>
          </a:p>
        </p:txBody>
      </p:sp>
      <p:sp>
        <p:nvSpPr>
          <p:cNvPr id="90" name="Google Shape;90;p13"/>
          <p:cNvSpPr txBox="1"/>
          <p:nvPr>
            <p:ph idx="1" type="subTitle"/>
          </p:nvPr>
        </p:nvSpPr>
        <p:spPr>
          <a:xfrm>
            <a:off x="284167" y="1118019"/>
            <a:ext cx="6264275" cy="17526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Clr>
                <a:schemeClr val="dk1"/>
              </a:buClr>
              <a:buSzPts val="7200"/>
              <a:buNone/>
            </a:pPr>
            <a:r>
              <a:rPr b="1" i="1" lang="en-GB" sz="7200">
                <a:solidFill>
                  <a:schemeClr val="dk1"/>
                </a:solidFill>
                <a:latin typeface="Libre Baskerville"/>
                <a:ea typeface="Libre Baskerville"/>
                <a:cs typeface="Libre Baskerville"/>
                <a:sym typeface="Libre Baskerville"/>
              </a:rPr>
              <a:t>Knowing Norman– Eisteddfod? What to do? </a:t>
            </a:r>
            <a:endParaRPr/>
          </a:p>
        </p:txBody>
      </p:sp>
      <p:sp>
        <p:nvSpPr>
          <p:cNvPr id="91" name="Google Shape;91;p13"/>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b="1" lang="en-GB" sz="2800"/>
              <a:t>Page 1</a:t>
            </a:r>
            <a:endParaRPr b="1" sz="2800"/>
          </a:p>
        </p:txBody>
      </p:sp>
      <p:pic>
        <p:nvPicPr>
          <p:cNvPr id="92" name="Google Shape;92;p13"/>
          <p:cNvPicPr preferRelativeResize="0"/>
          <p:nvPr/>
        </p:nvPicPr>
        <p:blipFill rotWithShape="1">
          <a:blip r:embed="rId4">
            <a:alphaModFix/>
          </a:blip>
          <a:srcRect b="0" l="0" r="0" t="0"/>
          <a:stretch/>
        </p:blipFill>
        <p:spPr>
          <a:xfrm rot="2449620">
            <a:off x="5202057" y="4041988"/>
            <a:ext cx="3344964" cy="1672482"/>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6" name="Shape 96"/>
        <p:cNvGrpSpPr/>
        <p:nvPr/>
      </p:nvGrpSpPr>
      <p:grpSpPr>
        <a:xfrm>
          <a:off x="0" y="0"/>
          <a:ext cx="0" cy="0"/>
          <a:chOff x="0" y="0"/>
          <a:chExt cx="0" cy="0"/>
        </a:xfrm>
      </p:grpSpPr>
      <p:sp>
        <p:nvSpPr>
          <p:cNvPr id="97" name="Google Shape;97;p14"/>
          <p:cNvSpPr txBox="1"/>
          <p:nvPr>
            <p:ph type="ctrTitle"/>
          </p:nvPr>
        </p:nvSpPr>
        <p:spPr>
          <a:xfrm>
            <a:off x="179388" y="115888"/>
            <a:ext cx="8856662" cy="7207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b="1" lang="en-GB" sz="2800"/>
              <a:t>Dewi’s Dream Team – Adventures in St. David’s Primary</a:t>
            </a:r>
            <a:endParaRPr/>
          </a:p>
        </p:txBody>
      </p:sp>
      <p:sp>
        <p:nvSpPr>
          <p:cNvPr id="98" name="Google Shape;98;p14"/>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GB" sz="2400">
                <a:solidFill>
                  <a:schemeClr val="dk1"/>
                </a:solidFill>
              </a:rPr>
              <a:t>Page 2</a:t>
            </a:r>
            <a:endParaRPr/>
          </a:p>
        </p:txBody>
      </p:sp>
      <p:sp>
        <p:nvSpPr>
          <p:cNvPr id="99" name="Google Shape;99;p14"/>
          <p:cNvSpPr/>
          <p:nvPr/>
        </p:nvSpPr>
        <p:spPr>
          <a:xfrm>
            <a:off x="3059832" y="764704"/>
            <a:ext cx="5832648" cy="4154984"/>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0" i="0" lang="en-GB" sz="2400" u="none" cap="none" strike="noStrike">
                <a:solidFill>
                  <a:schemeClr val="dk1"/>
                </a:solidFill>
                <a:latin typeface="Arial"/>
                <a:ea typeface="Arial"/>
                <a:cs typeface="Arial"/>
                <a:sym typeface="Arial"/>
              </a:rPr>
              <a:t>It was a bright sunny day at the start of Spring. The daffodils were starting to emerge from the ground and it was getting lighter in the evenings.</a:t>
            </a:r>
            <a:endParaRPr/>
          </a:p>
          <a:p>
            <a:pPr indent="0" lvl="0" marL="0" marR="0" rtl="0" algn="l">
              <a:spcBef>
                <a:spcPts val="0"/>
              </a:spcBef>
              <a:spcAft>
                <a:spcPts val="0"/>
              </a:spcAft>
              <a:buNone/>
            </a:pPr>
            <a:r>
              <a:rPr lang="en-GB" sz="2400">
                <a:solidFill>
                  <a:schemeClr val="dk1"/>
                </a:solidFill>
                <a:latin typeface="Arial"/>
                <a:ea typeface="Arial"/>
                <a:cs typeface="Arial"/>
                <a:sym typeface="Arial"/>
              </a:rPr>
              <a:t> </a:t>
            </a:r>
            <a:endParaRPr/>
          </a:p>
          <a:p>
            <a:pPr indent="0" lvl="0" marL="0" marR="0" rtl="0" algn="l">
              <a:spcBef>
                <a:spcPts val="0"/>
              </a:spcBef>
              <a:spcAft>
                <a:spcPts val="0"/>
              </a:spcAft>
              <a:buNone/>
            </a:pPr>
            <a:r>
              <a:rPr lang="en-GB" sz="2400">
                <a:solidFill>
                  <a:schemeClr val="dk1"/>
                </a:solidFill>
                <a:latin typeface="Arial"/>
                <a:ea typeface="Arial"/>
                <a:cs typeface="Arial"/>
                <a:sym typeface="Arial"/>
              </a:rPr>
              <a:t>Norman loved this time of year. It meant he could play football after school with his friends, Cara and Pete. But most of all, it meant the school Eisteddfod was not too far away.</a:t>
            </a:r>
            <a:endParaRPr/>
          </a:p>
          <a:p>
            <a:pPr indent="0" lvl="0" marL="0" marR="0" rtl="0" algn="l">
              <a:spcBef>
                <a:spcPts val="0"/>
              </a:spcBef>
              <a:spcAft>
                <a:spcPts val="0"/>
              </a:spcAft>
              <a:buNone/>
            </a:pPr>
            <a:r>
              <a:t/>
            </a:r>
            <a:endParaRPr sz="2400">
              <a:solidFill>
                <a:schemeClr val="dk1"/>
              </a:solidFill>
              <a:latin typeface="Arial"/>
              <a:ea typeface="Arial"/>
              <a:cs typeface="Arial"/>
              <a:sym typeface="Arial"/>
            </a:endParaRPr>
          </a:p>
        </p:txBody>
      </p:sp>
      <p:pic>
        <p:nvPicPr>
          <p:cNvPr id="100" name="Google Shape;100;p14"/>
          <p:cNvPicPr preferRelativeResize="0"/>
          <p:nvPr/>
        </p:nvPicPr>
        <p:blipFill rotWithShape="1">
          <a:blip r:embed="rId3">
            <a:alphaModFix/>
          </a:blip>
          <a:srcRect b="0" l="0" r="0" t="0"/>
          <a:stretch/>
        </p:blipFill>
        <p:spPr>
          <a:xfrm>
            <a:off x="395536" y="856448"/>
            <a:ext cx="2390590" cy="2860583"/>
          </a:xfrm>
          <a:prstGeom prst="rect">
            <a:avLst/>
          </a:prstGeom>
          <a:noFill/>
          <a:ln>
            <a:noFill/>
          </a:ln>
        </p:spPr>
      </p:pic>
      <p:pic>
        <p:nvPicPr>
          <p:cNvPr id="101" name="Google Shape;101;p14"/>
          <p:cNvPicPr preferRelativeResize="0"/>
          <p:nvPr/>
        </p:nvPicPr>
        <p:blipFill rotWithShape="1">
          <a:blip r:embed="rId4">
            <a:alphaModFix/>
          </a:blip>
          <a:srcRect b="0" l="0" r="0" t="0"/>
          <a:stretch/>
        </p:blipFill>
        <p:spPr>
          <a:xfrm>
            <a:off x="1330772" y="4610440"/>
            <a:ext cx="6289228" cy="1916128"/>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5" name="Shape 105"/>
        <p:cNvGrpSpPr/>
        <p:nvPr/>
      </p:nvGrpSpPr>
      <p:grpSpPr>
        <a:xfrm>
          <a:off x="0" y="0"/>
          <a:ext cx="0" cy="0"/>
          <a:chOff x="0" y="0"/>
          <a:chExt cx="0" cy="0"/>
        </a:xfrm>
      </p:grpSpPr>
      <p:sp>
        <p:nvSpPr>
          <p:cNvPr id="106" name="Google Shape;106;p15"/>
          <p:cNvSpPr txBox="1"/>
          <p:nvPr>
            <p:ph type="ctrTitle"/>
          </p:nvPr>
        </p:nvSpPr>
        <p:spPr>
          <a:xfrm>
            <a:off x="179388" y="115888"/>
            <a:ext cx="8856662" cy="7207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b="1" lang="en-GB" sz="2800"/>
              <a:t>Dewi’s Dream Team – Adventures in St. David’s Primary</a:t>
            </a:r>
            <a:endParaRPr/>
          </a:p>
        </p:txBody>
      </p:sp>
      <p:sp>
        <p:nvSpPr>
          <p:cNvPr id="107" name="Google Shape;107;p15"/>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GB" sz="2400">
                <a:solidFill>
                  <a:schemeClr val="dk1"/>
                </a:solidFill>
              </a:rPr>
              <a:t>Page 3</a:t>
            </a:r>
            <a:endParaRPr/>
          </a:p>
        </p:txBody>
      </p:sp>
      <p:sp>
        <p:nvSpPr>
          <p:cNvPr id="108" name="Google Shape;108;p15"/>
          <p:cNvSpPr/>
          <p:nvPr/>
        </p:nvSpPr>
        <p:spPr>
          <a:xfrm>
            <a:off x="971600" y="719832"/>
            <a:ext cx="5328592" cy="3785652"/>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GB" sz="2400">
                <a:solidFill>
                  <a:schemeClr val="dk1"/>
                </a:solidFill>
                <a:latin typeface="Arial"/>
                <a:ea typeface="Arial"/>
                <a:cs typeface="Arial"/>
                <a:sym typeface="Arial"/>
              </a:rPr>
              <a:t>Norman ran up to his friends. “Do you know what is happening next week?” he started. </a:t>
            </a:r>
            <a:endParaRPr/>
          </a:p>
          <a:p>
            <a:pPr indent="0" lvl="0" marL="0" marR="0" rtl="0" algn="l">
              <a:spcBef>
                <a:spcPts val="0"/>
              </a:spcBef>
              <a:spcAft>
                <a:spcPts val="0"/>
              </a:spcAft>
              <a:buNone/>
            </a:pPr>
            <a:r>
              <a:rPr lang="en-GB" sz="2400">
                <a:solidFill>
                  <a:schemeClr val="dk1"/>
                </a:solidFill>
                <a:latin typeface="Arial"/>
                <a:ea typeface="Arial"/>
                <a:cs typeface="Arial"/>
                <a:sym typeface="Arial"/>
              </a:rPr>
              <a:t>Cate smiled at him. “Yes Norman. The Eisteddfod!”</a:t>
            </a:r>
            <a:endParaRPr/>
          </a:p>
          <a:p>
            <a:pPr indent="0" lvl="0" marL="0" marR="0" rtl="0" algn="l">
              <a:spcBef>
                <a:spcPts val="0"/>
              </a:spcBef>
              <a:spcAft>
                <a:spcPts val="0"/>
              </a:spcAft>
              <a:buNone/>
            </a:pPr>
            <a:r>
              <a:t/>
            </a:r>
            <a:endParaRPr sz="2400">
              <a:solidFill>
                <a:schemeClr val="dk1"/>
              </a:solidFill>
              <a:latin typeface="Arial"/>
              <a:ea typeface="Arial"/>
              <a:cs typeface="Arial"/>
              <a:sym typeface="Arial"/>
            </a:endParaRPr>
          </a:p>
          <a:p>
            <a:pPr indent="0" lvl="0" marL="0" marR="0" rtl="0" algn="l">
              <a:spcBef>
                <a:spcPts val="0"/>
              </a:spcBef>
              <a:spcAft>
                <a:spcPts val="0"/>
              </a:spcAft>
              <a:buNone/>
            </a:pPr>
            <a:r>
              <a:rPr lang="en-GB" sz="2400">
                <a:solidFill>
                  <a:schemeClr val="dk1"/>
                </a:solidFill>
                <a:latin typeface="Arial"/>
                <a:ea typeface="Arial"/>
                <a:cs typeface="Arial"/>
                <a:sym typeface="Arial"/>
              </a:rPr>
              <a:t>Norman rushed into class to see what their special Eisteddfod competition was.</a:t>
            </a:r>
            <a:endParaRPr/>
          </a:p>
          <a:p>
            <a:pPr indent="0" lvl="0" marL="0" marR="0" rtl="0" algn="l">
              <a:spcBef>
                <a:spcPts val="0"/>
              </a:spcBef>
              <a:spcAft>
                <a:spcPts val="0"/>
              </a:spcAft>
              <a:buNone/>
            </a:pPr>
            <a:r>
              <a:t/>
            </a:r>
            <a:endParaRPr sz="2400">
              <a:solidFill>
                <a:schemeClr val="dk1"/>
              </a:solidFill>
              <a:latin typeface="Arial"/>
              <a:ea typeface="Arial"/>
              <a:cs typeface="Arial"/>
              <a:sym typeface="Arial"/>
            </a:endParaRPr>
          </a:p>
        </p:txBody>
      </p:sp>
      <p:pic>
        <p:nvPicPr>
          <p:cNvPr id="109" name="Google Shape;109;p15"/>
          <p:cNvPicPr preferRelativeResize="0"/>
          <p:nvPr/>
        </p:nvPicPr>
        <p:blipFill rotWithShape="1">
          <a:blip r:embed="rId3">
            <a:alphaModFix/>
          </a:blip>
          <a:srcRect b="0" l="0" r="0" t="0"/>
          <a:stretch/>
        </p:blipFill>
        <p:spPr>
          <a:xfrm>
            <a:off x="6365006" y="846059"/>
            <a:ext cx="1731963" cy="2219325"/>
          </a:xfrm>
          <a:prstGeom prst="rect">
            <a:avLst/>
          </a:prstGeom>
          <a:noFill/>
          <a:ln>
            <a:noFill/>
          </a:ln>
        </p:spPr>
      </p:pic>
      <p:pic>
        <p:nvPicPr>
          <p:cNvPr id="110" name="Google Shape;110;p15"/>
          <p:cNvPicPr preferRelativeResize="0"/>
          <p:nvPr/>
        </p:nvPicPr>
        <p:blipFill rotWithShape="1">
          <a:blip r:embed="rId4">
            <a:alphaModFix/>
          </a:blip>
          <a:srcRect b="0" l="0" r="0" t="0"/>
          <a:stretch/>
        </p:blipFill>
        <p:spPr>
          <a:xfrm>
            <a:off x="928490" y="4293096"/>
            <a:ext cx="2352675" cy="1943100"/>
          </a:xfrm>
          <a:prstGeom prst="rect">
            <a:avLst/>
          </a:prstGeom>
          <a:noFill/>
          <a:ln>
            <a:noFill/>
          </a:ln>
        </p:spPr>
      </p:pic>
      <p:sp>
        <p:nvSpPr>
          <p:cNvPr id="111" name="Google Shape;111;p15"/>
          <p:cNvSpPr/>
          <p:nvPr/>
        </p:nvSpPr>
        <p:spPr>
          <a:xfrm>
            <a:off x="3703733" y="4089985"/>
            <a:ext cx="5040114" cy="2677656"/>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GB" sz="2400">
                <a:solidFill>
                  <a:schemeClr val="dk1"/>
                </a:solidFill>
                <a:latin typeface="Arial"/>
                <a:ea typeface="Arial"/>
                <a:cs typeface="Arial"/>
                <a:sym typeface="Arial"/>
              </a:rPr>
              <a:t>On the class notice board, he scanned to find the competition news from Criw Cymraeg. It read:-</a:t>
            </a:r>
            <a:endParaRPr/>
          </a:p>
          <a:p>
            <a:pPr indent="0" lvl="0" marL="0" marR="0" rtl="0" algn="l">
              <a:spcBef>
                <a:spcPts val="0"/>
              </a:spcBef>
              <a:spcAft>
                <a:spcPts val="0"/>
              </a:spcAft>
              <a:buNone/>
            </a:pPr>
            <a:r>
              <a:rPr lang="en-GB" sz="2400">
                <a:solidFill>
                  <a:schemeClr val="dk1"/>
                </a:solidFill>
                <a:latin typeface="Arial"/>
                <a:ea typeface="Arial"/>
                <a:cs typeface="Arial"/>
                <a:sym typeface="Arial"/>
              </a:rPr>
              <a:t>This year, you need to make a poster to show how St. David shows us different ways to learn.</a:t>
            </a:r>
            <a:endParaRPr/>
          </a:p>
          <a:p>
            <a:pPr indent="0" lvl="0" marL="0" marR="0" rtl="0" algn="l">
              <a:spcBef>
                <a:spcPts val="0"/>
              </a:spcBef>
              <a:spcAft>
                <a:spcPts val="0"/>
              </a:spcAft>
              <a:buNone/>
            </a:pPr>
            <a:r>
              <a:t/>
            </a:r>
            <a:endParaRPr sz="2400">
              <a:solidFill>
                <a:schemeClr val="dk1"/>
              </a:solidFill>
              <a:latin typeface="Arial"/>
              <a:ea typeface="Arial"/>
              <a:cs typeface="Arial"/>
              <a:sym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5" name="Shape 115"/>
        <p:cNvGrpSpPr/>
        <p:nvPr/>
      </p:nvGrpSpPr>
      <p:grpSpPr>
        <a:xfrm>
          <a:off x="0" y="0"/>
          <a:ext cx="0" cy="0"/>
          <a:chOff x="0" y="0"/>
          <a:chExt cx="0" cy="0"/>
        </a:xfrm>
      </p:grpSpPr>
      <p:sp>
        <p:nvSpPr>
          <p:cNvPr id="116" name="Google Shape;116;p16"/>
          <p:cNvSpPr txBox="1"/>
          <p:nvPr>
            <p:ph type="ctrTitle"/>
          </p:nvPr>
        </p:nvSpPr>
        <p:spPr>
          <a:xfrm>
            <a:off x="179388" y="115888"/>
            <a:ext cx="8856662" cy="7207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b="1" lang="en-GB" sz="2800"/>
              <a:t>Dewi’s Dream Team – Adventures in St. David’s Primary</a:t>
            </a:r>
            <a:endParaRPr/>
          </a:p>
        </p:txBody>
      </p:sp>
      <p:sp>
        <p:nvSpPr>
          <p:cNvPr id="117" name="Google Shape;117;p16"/>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b="1" lang="en-GB" sz="2400">
                <a:solidFill>
                  <a:schemeClr val="dk1"/>
                </a:solidFill>
              </a:rPr>
              <a:t>Page 4</a:t>
            </a:r>
            <a:endParaRPr/>
          </a:p>
        </p:txBody>
      </p:sp>
      <p:sp>
        <p:nvSpPr>
          <p:cNvPr id="118" name="Google Shape;118;p16"/>
          <p:cNvSpPr/>
          <p:nvPr/>
        </p:nvSpPr>
        <p:spPr>
          <a:xfrm>
            <a:off x="611560" y="908720"/>
            <a:ext cx="7632848" cy="830997"/>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GB" sz="2400">
                <a:solidFill>
                  <a:schemeClr val="dk1"/>
                </a:solidFill>
                <a:latin typeface="Arial"/>
                <a:ea typeface="Arial"/>
                <a:cs typeface="Arial"/>
                <a:sym typeface="Arial"/>
              </a:rPr>
              <a:t>“Oh” thought Norman. “That is different.” What could it mean? How can we learn from St. David?</a:t>
            </a:r>
            <a:endParaRPr sz="2400">
              <a:solidFill>
                <a:schemeClr val="dk1"/>
              </a:solidFill>
              <a:latin typeface="Arial"/>
              <a:ea typeface="Arial"/>
              <a:cs typeface="Arial"/>
              <a:sym typeface="Arial"/>
            </a:endParaRPr>
          </a:p>
        </p:txBody>
      </p:sp>
      <p:sp>
        <p:nvSpPr>
          <p:cNvPr id="119" name="Google Shape;119;p16"/>
          <p:cNvSpPr/>
          <p:nvPr/>
        </p:nvSpPr>
        <p:spPr>
          <a:xfrm>
            <a:off x="755576" y="4686235"/>
            <a:ext cx="7056784" cy="120032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GB" sz="2400">
                <a:solidFill>
                  <a:srgbClr val="000000"/>
                </a:solidFill>
                <a:latin typeface="Arial"/>
                <a:ea typeface="Arial"/>
                <a:cs typeface="Arial"/>
                <a:sym typeface="Arial"/>
              </a:rPr>
              <a:t>Norman started to wrack his brain. He knew the story of St. David well enough, but what can we learn from him?</a:t>
            </a:r>
            <a:endParaRPr sz="2400">
              <a:solidFill>
                <a:srgbClr val="000000"/>
              </a:solidFill>
              <a:latin typeface="Arial"/>
              <a:ea typeface="Arial"/>
              <a:cs typeface="Arial"/>
              <a:sym typeface="Arial"/>
            </a:endParaRPr>
          </a:p>
        </p:txBody>
      </p:sp>
      <p:pic>
        <p:nvPicPr>
          <p:cNvPr id="120" name="Google Shape;120;p16"/>
          <p:cNvPicPr preferRelativeResize="0"/>
          <p:nvPr/>
        </p:nvPicPr>
        <p:blipFill rotWithShape="1">
          <a:blip r:embed="rId3">
            <a:alphaModFix/>
          </a:blip>
          <a:srcRect b="0" l="0" r="0" t="0"/>
          <a:stretch/>
        </p:blipFill>
        <p:spPr>
          <a:xfrm>
            <a:off x="1043608" y="2048791"/>
            <a:ext cx="1832085" cy="2192276"/>
          </a:xfrm>
          <a:prstGeom prst="rect">
            <a:avLst/>
          </a:prstGeom>
          <a:noFill/>
          <a:ln>
            <a:noFill/>
          </a:ln>
        </p:spPr>
      </p:pic>
      <p:pic>
        <p:nvPicPr>
          <p:cNvPr id="121" name="Google Shape;121;p16"/>
          <p:cNvPicPr preferRelativeResize="0"/>
          <p:nvPr/>
        </p:nvPicPr>
        <p:blipFill rotWithShape="1">
          <a:blip r:embed="rId4">
            <a:alphaModFix/>
          </a:blip>
          <a:srcRect b="0" l="0" r="0" t="0"/>
          <a:stretch/>
        </p:blipFill>
        <p:spPr>
          <a:xfrm>
            <a:off x="6463233" y="1677955"/>
            <a:ext cx="1781175" cy="2562225"/>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5" name="Shape 125"/>
        <p:cNvGrpSpPr/>
        <p:nvPr/>
      </p:nvGrpSpPr>
      <p:grpSpPr>
        <a:xfrm>
          <a:off x="0" y="0"/>
          <a:ext cx="0" cy="0"/>
          <a:chOff x="0" y="0"/>
          <a:chExt cx="0" cy="0"/>
        </a:xfrm>
      </p:grpSpPr>
      <p:sp>
        <p:nvSpPr>
          <p:cNvPr id="126" name="Google Shape;126;p17"/>
          <p:cNvSpPr txBox="1"/>
          <p:nvPr>
            <p:ph type="ctrTitle"/>
          </p:nvPr>
        </p:nvSpPr>
        <p:spPr>
          <a:xfrm>
            <a:off x="179388" y="115888"/>
            <a:ext cx="8856662" cy="7207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b="1" lang="en-GB" sz="2800"/>
              <a:t>Dewi’s Dream Team – Adventures in St. David’s Primary</a:t>
            </a:r>
            <a:endParaRPr/>
          </a:p>
        </p:txBody>
      </p:sp>
      <p:sp>
        <p:nvSpPr>
          <p:cNvPr id="127" name="Google Shape;127;p17"/>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GB" sz="2400">
                <a:solidFill>
                  <a:schemeClr val="dk1"/>
                </a:solidFill>
              </a:rPr>
              <a:t>Page 5</a:t>
            </a:r>
            <a:endParaRPr/>
          </a:p>
        </p:txBody>
      </p:sp>
      <p:sp>
        <p:nvSpPr>
          <p:cNvPr id="128" name="Google Shape;128;p17"/>
          <p:cNvSpPr/>
          <p:nvPr/>
        </p:nvSpPr>
        <p:spPr>
          <a:xfrm>
            <a:off x="1043609" y="1149372"/>
            <a:ext cx="5184576" cy="341632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GB" sz="2400">
                <a:solidFill>
                  <a:schemeClr val="dk1"/>
                </a:solidFill>
                <a:latin typeface="Arial"/>
                <a:ea typeface="Arial"/>
                <a:cs typeface="Arial"/>
                <a:sym typeface="Arial"/>
              </a:rPr>
              <a:t>So Norman started to find out. He went on the internet to research.</a:t>
            </a:r>
            <a:endParaRPr/>
          </a:p>
          <a:p>
            <a:pPr indent="0" lvl="0" marL="0" marR="0" rtl="0" algn="l">
              <a:spcBef>
                <a:spcPts val="0"/>
              </a:spcBef>
              <a:spcAft>
                <a:spcPts val="0"/>
              </a:spcAft>
              <a:buNone/>
            </a:pPr>
            <a:r>
              <a:t/>
            </a:r>
            <a:endParaRPr sz="2400">
              <a:solidFill>
                <a:schemeClr val="dk1"/>
              </a:solidFill>
              <a:latin typeface="Arial"/>
              <a:ea typeface="Arial"/>
              <a:cs typeface="Arial"/>
              <a:sym typeface="Arial"/>
            </a:endParaRPr>
          </a:p>
          <a:p>
            <a:pPr indent="0" lvl="0" marL="0" marR="0" rtl="0" algn="l">
              <a:spcBef>
                <a:spcPts val="0"/>
              </a:spcBef>
              <a:spcAft>
                <a:spcPts val="0"/>
              </a:spcAft>
              <a:buNone/>
            </a:pPr>
            <a:r>
              <a:rPr lang="en-GB" sz="2400">
                <a:solidFill>
                  <a:schemeClr val="dk1"/>
                </a:solidFill>
                <a:latin typeface="Arial"/>
                <a:ea typeface="Arial"/>
                <a:cs typeface="Arial"/>
                <a:sym typeface="Arial"/>
              </a:rPr>
              <a:t>He got some books out from the library.</a:t>
            </a:r>
            <a:endParaRPr/>
          </a:p>
          <a:p>
            <a:pPr indent="0" lvl="0" marL="0" marR="0" rtl="0" algn="l">
              <a:spcBef>
                <a:spcPts val="0"/>
              </a:spcBef>
              <a:spcAft>
                <a:spcPts val="0"/>
              </a:spcAft>
              <a:buNone/>
            </a:pPr>
            <a:r>
              <a:t/>
            </a:r>
            <a:endParaRPr sz="2400">
              <a:solidFill>
                <a:schemeClr val="dk1"/>
              </a:solidFill>
              <a:latin typeface="Arial"/>
              <a:ea typeface="Arial"/>
              <a:cs typeface="Arial"/>
              <a:sym typeface="Arial"/>
            </a:endParaRPr>
          </a:p>
          <a:p>
            <a:pPr indent="0" lvl="0" marL="0" marR="0" rtl="0" algn="l">
              <a:spcBef>
                <a:spcPts val="0"/>
              </a:spcBef>
              <a:spcAft>
                <a:spcPts val="0"/>
              </a:spcAft>
              <a:buNone/>
            </a:pPr>
            <a:r>
              <a:rPr lang="en-GB" sz="2400">
                <a:solidFill>
                  <a:schemeClr val="dk1"/>
                </a:solidFill>
                <a:latin typeface="Arial"/>
                <a:ea typeface="Arial"/>
                <a:cs typeface="Arial"/>
                <a:sym typeface="Arial"/>
              </a:rPr>
              <a:t>He talked to his grandad.</a:t>
            </a:r>
            <a:endParaRPr/>
          </a:p>
          <a:p>
            <a:pPr indent="0" lvl="0" marL="0" marR="0" rtl="0" algn="l">
              <a:spcBef>
                <a:spcPts val="0"/>
              </a:spcBef>
              <a:spcAft>
                <a:spcPts val="0"/>
              </a:spcAft>
              <a:buNone/>
            </a:pPr>
            <a:r>
              <a:t/>
            </a:r>
            <a:endParaRPr sz="2400">
              <a:solidFill>
                <a:schemeClr val="dk1"/>
              </a:solidFill>
              <a:latin typeface="Arial"/>
              <a:ea typeface="Arial"/>
              <a:cs typeface="Arial"/>
              <a:sym typeface="Arial"/>
            </a:endParaRPr>
          </a:p>
          <a:p>
            <a:pPr indent="0" lvl="0" marL="0" marR="0" rtl="0" algn="l">
              <a:spcBef>
                <a:spcPts val="0"/>
              </a:spcBef>
              <a:spcAft>
                <a:spcPts val="0"/>
              </a:spcAft>
              <a:buNone/>
            </a:pPr>
            <a:r>
              <a:rPr lang="en-GB" sz="2400">
                <a:solidFill>
                  <a:schemeClr val="dk1"/>
                </a:solidFill>
                <a:latin typeface="Arial"/>
                <a:ea typeface="Arial"/>
                <a:cs typeface="Arial"/>
                <a:sym typeface="Arial"/>
              </a:rPr>
              <a:t> </a:t>
            </a:r>
            <a:endParaRPr sz="2400">
              <a:solidFill>
                <a:schemeClr val="dk1"/>
              </a:solidFill>
              <a:latin typeface="Arial"/>
              <a:ea typeface="Arial"/>
              <a:cs typeface="Arial"/>
              <a:sym typeface="Arial"/>
            </a:endParaRPr>
          </a:p>
        </p:txBody>
      </p:sp>
      <p:pic>
        <p:nvPicPr>
          <p:cNvPr id="129" name="Google Shape;129;p17"/>
          <p:cNvPicPr preferRelativeResize="0"/>
          <p:nvPr/>
        </p:nvPicPr>
        <p:blipFill rotWithShape="1">
          <a:blip r:embed="rId3">
            <a:alphaModFix/>
          </a:blip>
          <a:srcRect b="0" l="0" r="0" t="0"/>
          <a:stretch/>
        </p:blipFill>
        <p:spPr>
          <a:xfrm>
            <a:off x="6540694" y="1052736"/>
            <a:ext cx="2105025" cy="2171700"/>
          </a:xfrm>
          <a:prstGeom prst="rect">
            <a:avLst/>
          </a:prstGeom>
          <a:noFill/>
          <a:ln>
            <a:noFill/>
          </a:ln>
        </p:spPr>
      </p:pic>
      <p:pic>
        <p:nvPicPr>
          <p:cNvPr id="130" name="Google Shape;130;p17"/>
          <p:cNvPicPr preferRelativeResize="0"/>
          <p:nvPr/>
        </p:nvPicPr>
        <p:blipFill rotWithShape="1">
          <a:blip r:embed="rId4">
            <a:alphaModFix/>
          </a:blip>
          <a:srcRect b="0" l="0" r="0" t="0"/>
          <a:stretch/>
        </p:blipFill>
        <p:spPr>
          <a:xfrm>
            <a:off x="6519466" y="3456507"/>
            <a:ext cx="2129102" cy="1403973"/>
          </a:xfrm>
          <a:prstGeom prst="rect">
            <a:avLst/>
          </a:prstGeom>
          <a:noFill/>
          <a:ln>
            <a:noFill/>
          </a:ln>
        </p:spPr>
      </p:pic>
      <p:pic>
        <p:nvPicPr>
          <p:cNvPr descr="Image result for grandpa clipart" id="131" name="Google Shape;131;p17"/>
          <p:cNvPicPr preferRelativeResize="0"/>
          <p:nvPr/>
        </p:nvPicPr>
        <p:blipFill rotWithShape="1">
          <a:blip r:embed="rId5">
            <a:alphaModFix/>
          </a:blip>
          <a:srcRect b="0" l="0" r="0" t="0"/>
          <a:stretch/>
        </p:blipFill>
        <p:spPr>
          <a:xfrm>
            <a:off x="860913" y="3800521"/>
            <a:ext cx="1835630" cy="2448272"/>
          </a:xfrm>
          <a:prstGeom prst="rect">
            <a:avLst/>
          </a:prstGeom>
          <a:noFill/>
          <a:ln>
            <a:noFill/>
          </a:ln>
        </p:spPr>
      </p:pic>
      <p:sp>
        <p:nvSpPr>
          <p:cNvPr id="132" name="Google Shape;132;p17"/>
          <p:cNvSpPr/>
          <p:nvPr/>
        </p:nvSpPr>
        <p:spPr>
          <a:xfrm>
            <a:off x="2843808" y="5156021"/>
            <a:ext cx="5184576" cy="120032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GB" sz="2400">
                <a:solidFill>
                  <a:schemeClr val="dk1"/>
                </a:solidFill>
                <a:latin typeface="Arial"/>
                <a:ea typeface="Arial"/>
                <a:cs typeface="Arial"/>
                <a:sym typeface="Arial"/>
              </a:rPr>
              <a:t>But none of that seemed to help.</a:t>
            </a:r>
            <a:endParaRPr/>
          </a:p>
          <a:p>
            <a:pPr indent="0" lvl="0" marL="0" marR="0" rtl="0" algn="l">
              <a:spcBef>
                <a:spcPts val="0"/>
              </a:spcBef>
              <a:spcAft>
                <a:spcPts val="0"/>
              </a:spcAft>
              <a:buNone/>
            </a:pPr>
            <a:r>
              <a:t/>
            </a:r>
            <a:endParaRPr sz="2400">
              <a:solidFill>
                <a:schemeClr val="dk1"/>
              </a:solidFill>
              <a:latin typeface="Arial"/>
              <a:ea typeface="Arial"/>
              <a:cs typeface="Arial"/>
              <a:sym typeface="Arial"/>
            </a:endParaRPr>
          </a:p>
          <a:p>
            <a:pPr indent="0" lvl="0" marL="0" marR="0" rtl="0" algn="l">
              <a:spcBef>
                <a:spcPts val="0"/>
              </a:spcBef>
              <a:spcAft>
                <a:spcPts val="0"/>
              </a:spcAft>
              <a:buNone/>
            </a:pPr>
            <a:r>
              <a:rPr lang="en-GB" sz="2400">
                <a:solidFill>
                  <a:schemeClr val="dk1"/>
                </a:solidFill>
                <a:latin typeface="Arial"/>
                <a:ea typeface="Arial"/>
                <a:cs typeface="Arial"/>
                <a:sym typeface="Arial"/>
              </a:rPr>
              <a:t> </a:t>
            </a:r>
            <a:endParaRPr sz="2400">
              <a:solidFill>
                <a:schemeClr val="dk1"/>
              </a:solidFill>
              <a:latin typeface="Arial"/>
              <a:ea typeface="Arial"/>
              <a:cs typeface="Arial"/>
              <a:sym typeface="Arial"/>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6" name="Shape 136"/>
        <p:cNvGrpSpPr/>
        <p:nvPr/>
      </p:nvGrpSpPr>
      <p:grpSpPr>
        <a:xfrm>
          <a:off x="0" y="0"/>
          <a:ext cx="0" cy="0"/>
          <a:chOff x="0" y="0"/>
          <a:chExt cx="0" cy="0"/>
        </a:xfrm>
      </p:grpSpPr>
      <p:pic>
        <p:nvPicPr>
          <p:cNvPr id="137" name="Google Shape;137;p18"/>
          <p:cNvPicPr preferRelativeResize="0"/>
          <p:nvPr/>
        </p:nvPicPr>
        <p:blipFill rotWithShape="1">
          <a:blip r:embed="rId3">
            <a:alphaModFix/>
          </a:blip>
          <a:srcRect b="0" l="0" r="0" t="0"/>
          <a:stretch/>
        </p:blipFill>
        <p:spPr>
          <a:xfrm>
            <a:off x="4230536" y="2342613"/>
            <a:ext cx="1835055" cy="2194750"/>
          </a:xfrm>
          <a:prstGeom prst="rect">
            <a:avLst/>
          </a:prstGeom>
          <a:noFill/>
          <a:ln>
            <a:noFill/>
          </a:ln>
        </p:spPr>
      </p:pic>
      <p:sp>
        <p:nvSpPr>
          <p:cNvPr id="138" name="Google Shape;138;p18"/>
          <p:cNvSpPr txBox="1"/>
          <p:nvPr>
            <p:ph type="ctrTitle"/>
          </p:nvPr>
        </p:nvSpPr>
        <p:spPr>
          <a:xfrm>
            <a:off x="179388" y="115888"/>
            <a:ext cx="8856662" cy="7207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b="1" lang="en-GB" sz="2800"/>
              <a:t>Dewi’s Dream Team – Adventures in St. David’s Primary</a:t>
            </a:r>
            <a:endParaRPr/>
          </a:p>
        </p:txBody>
      </p:sp>
      <p:sp>
        <p:nvSpPr>
          <p:cNvPr id="139" name="Google Shape;139;p18"/>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b="1" lang="en-GB" sz="2400">
                <a:solidFill>
                  <a:schemeClr val="dk1"/>
                </a:solidFill>
              </a:rPr>
              <a:t>Page 6</a:t>
            </a:r>
            <a:endParaRPr/>
          </a:p>
        </p:txBody>
      </p:sp>
      <p:sp>
        <p:nvSpPr>
          <p:cNvPr id="140" name="Google Shape;140;p18"/>
          <p:cNvSpPr/>
          <p:nvPr/>
        </p:nvSpPr>
        <p:spPr>
          <a:xfrm>
            <a:off x="539552" y="836712"/>
            <a:ext cx="4608512" cy="2308324"/>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GB" sz="2400">
                <a:solidFill>
                  <a:schemeClr val="dk1"/>
                </a:solidFill>
                <a:latin typeface="Arial"/>
                <a:ea typeface="Arial"/>
                <a:cs typeface="Arial"/>
                <a:sym typeface="Arial"/>
              </a:rPr>
              <a:t>So Norman went to ask his friends. What had he learned?</a:t>
            </a:r>
            <a:endParaRPr/>
          </a:p>
          <a:p>
            <a:pPr indent="0" lvl="0" marL="0" marR="0" rtl="0" algn="l">
              <a:spcBef>
                <a:spcPts val="0"/>
              </a:spcBef>
              <a:spcAft>
                <a:spcPts val="0"/>
              </a:spcAft>
              <a:buNone/>
            </a:pPr>
            <a:r>
              <a:rPr lang="en-GB" sz="2400">
                <a:solidFill>
                  <a:schemeClr val="dk1"/>
                </a:solidFill>
                <a:latin typeface="Arial"/>
                <a:ea typeface="Arial"/>
                <a:cs typeface="Arial"/>
                <a:sym typeface="Arial"/>
              </a:rPr>
              <a:t>Cara sat down with him and listed all of the things he had found out.</a:t>
            </a:r>
            <a:endParaRPr/>
          </a:p>
          <a:p>
            <a:pPr indent="0" lvl="0" marL="0" marR="0" rtl="0" algn="l">
              <a:spcBef>
                <a:spcPts val="0"/>
              </a:spcBef>
              <a:spcAft>
                <a:spcPts val="0"/>
              </a:spcAft>
              <a:buNone/>
            </a:pPr>
            <a:r>
              <a:t/>
            </a:r>
            <a:endParaRPr sz="2400">
              <a:solidFill>
                <a:schemeClr val="dk1"/>
              </a:solidFill>
              <a:latin typeface="Arial"/>
              <a:ea typeface="Arial"/>
              <a:cs typeface="Arial"/>
              <a:sym typeface="Arial"/>
            </a:endParaRPr>
          </a:p>
        </p:txBody>
      </p:sp>
      <p:sp>
        <p:nvSpPr>
          <p:cNvPr id="141" name="Google Shape;141;p18"/>
          <p:cNvSpPr/>
          <p:nvPr/>
        </p:nvSpPr>
        <p:spPr>
          <a:xfrm>
            <a:off x="395536" y="4447075"/>
            <a:ext cx="7992888" cy="2308324"/>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GB" sz="2400">
                <a:solidFill>
                  <a:srgbClr val="000000"/>
                </a:solidFill>
                <a:latin typeface="Arial"/>
                <a:ea typeface="Arial"/>
                <a:cs typeface="Arial"/>
                <a:sym typeface="Arial"/>
              </a:rPr>
              <a:t>He has persevered, by looking for facts, just like David persevered. He had worked hard, just like St. David. He has listened to others, just like St. David, He had asked for help, just like St. David. He could find things out in lots of different ways by using his hands, studying and listening to his friends.</a:t>
            </a:r>
            <a:endParaRPr sz="2400">
              <a:solidFill>
                <a:srgbClr val="000000"/>
              </a:solidFill>
              <a:latin typeface="Arial"/>
              <a:ea typeface="Arial"/>
              <a:cs typeface="Arial"/>
              <a:sym typeface="Arial"/>
            </a:endParaRPr>
          </a:p>
        </p:txBody>
      </p:sp>
      <p:pic>
        <p:nvPicPr>
          <p:cNvPr id="142" name="Google Shape;142;p18"/>
          <p:cNvPicPr preferRelativeResize="0"/>
          <p:nvPr/>
        </p:nvPicPr>
        <p:blipFill rotWithShape="1">
          <a:blip r:embed="rId4">
            <a:alphaModFix/>
          </a:blip>
          <a:srcRect b="0" l="0" r="0" t="0"/>
          <a:stretch/>
        </p:blipFill>
        <p:spPr>
          <a:xfrm>
            <a:off x="5652120" y="880790"/>
            <a:ext cx="3170195" cy="2597121"/>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6" name="Shape 146"/>
        <p:cNvGrpSpPr/>
        <p:nvPr/>
      </p:nvGrpSpPr>
      <p:grpSpPr>
        <a:xfrm>
          <a:off x="0" y="0"/>
          <a:ext cx="0" cy="0"/>
          <a:chOff x="0" y="0"/>
          <a:chExt cx="0" cy="0"/>
        </a:xfrm>
      </p:grpSpPr>
      <p:sp>
        <p:nvSpPr>
          <p:cNvPr id="147" name="Google Shape;147;p19"/>
          <p:cNvSpPr txBox="1"/>
          <p:nvPr>
            <p:ph type="ctrTitle"/>
          </p:nvPr>
        </p:nvSpPr>
        <p:spPr>
          <a:xfrm>
            <a:off x="179388" y="115888"/>
            <a:ext cx="8856662" cy="7207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b="1" lang="en-GB" sz="2800"/>
              <a:t>Dewi’s Dream Team – Adventures in St. David’s Primary</a:t>
            </a:r>
            <a:endParaRPr/>
          </a:p>
        </p:txBody>
      </p:sp>
      <p:sp>
        <p:nvSpPr>
          <p:cNvPr id="148" name="Google Shape;148;p19"/>
          <p:cNvSpPr txBox="1"/>
          <p:nvPr>
            <p:ph idx="12" type="sldNum"/>
          </p:nvPr>
        </p:nvSpPr>
        <p:spPr>
          <a:xfrm>
            <a:off x="6876256" y="6397015"/>
            <a:ext cx="1792199" cy="25059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b="1" lang="en-GB" sz="2400">
                <a:solidFill>
                  <a:schemeClr val="dk1"/>
                </a:solidFill>
              </a:rPr>
              <a:t>Page 7 </a:t>
            </a:r>
            <a:endParaRPr/>
          </a:p>
        </p:txBody>
      </p:sp>
      <p:sp>
        <p:nvSpPr>
          <p:cNvPr id="149" name="Google Shape;149;p19"/>
          <p:cNvSpPr/>
          <p:nvPr/>
        </p:nvSpPr>
        <p:spPr>
          <a:xfrm>
            <a:off x="323528" y="764704"/>
            <a:ext cx="4799976" cy="3785652"/>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GB" sz="2400">
                <a:solidFill>
                  <a:schemeClr val="dk1"/>
                </a:solidFill>
                <a:latin typeface="Arial"/>
                <a:ea typeface="Arial"/>
                <a:cs typeface="Arial"/>
                <a:sym typeface="Arial"/>
              </a:rPr>
              <a:t>Norman smiled. Now he understood. </a:t>
            </a:r>
            <a:endParaRPr/>
          </a:p>
          <a:p>
            <a:pPr indent="0" lvl="0" marL="0" marR="0" rtl="0" algn="l">
              <a:spcBef>
                <a:spcPts val="0"/>
              </a:spcBef>
              <a:spcAft>
                <a:spcPts val="0"/>
              </a:spcAft>
              <a:buNone/>
            </a:pPr>
            <a:r>
              <a:t/>
            </a:r>
            <a:endParaRPr sz="2400">
              <a:solidFill>
                <a:schemeClr val="dk1"/>
              </a:solidFill>
              <a:latin typeface="Arial"/>
              <a:ea typeface="Arial"/>
              <a:cs typeface="Arial"/>
              <a:sym typeface="Arial"/>
            </a:endParaRPr>
          </a:p>
          <a:p>
            <a:pPr indent="0" lvl="0" marL="0" marR="0" rtl="0" algn="l">
              <a:spcBef>
                <a:spcPts val="0"/>
              </a:spcBef>
              <a:spcAft>
                <a:spcPts val="0"/>
              </a:spcAft>
              <a:buNone/>
            </a:pPr>
            <a:r>
              <a:rPr lang="en-GB" sz="2400">
                <a:solidFill>
                  <a:schemeClr val="dk1"/>
                </a:solidFill>
                <a:latin typeface="Arial"/>
                <a:ea typeface="Arial"/>
                <a:cs typeface="Arial"/>
                <a:sym typeface="Arial"/>
              </a:rPr>
              <a:t>He thought of how he could best show what he had learned. A poster? A </a:t>
            </a:r>
            <a:r>
              <a:rPr lang="en-GB" sz="2400">
                <a:solidFill>
                  <a:schemeClr val="dk1"/>
                </a:solidFill>
              </a:rPr>
              <a:t>Google Slide</a:t>
            </a:r>
            <a:r>
              <a:rPr lang="en-GB" sz="2400">
                <a:solidFill>
                  <a:schemeClr val="dk1"/>
                </a:solidFill>
                <a:latin typeface="Arial"/>
                <a:ea typeface="Arial"/>
                <a:cs typeface="Arial"/>
                <a:sym typeface="Arial"/>
              </a:rPr>
              <a:t>? A talk? A song? As Norman walked back to class he thought. Then he stopped. He knew the perfect way to show what he had learned.</a:t>
            </a:r>
            <a:endParaRPr sz="2400">
              <a:solidFill>
                <a:schemeClr val="dk1"/>
              </a:solidFill>
              <a:latin typeface="Arial"/>
              <a:ea typeface="Arial"/>
              <a:cs typeface="Arial"/>
              <a:sym typeface="Arial"/>
            </a:endParaRPr>
          </a:p>
        </p:txBody>
      </p:sp>
      <p:sp>
        <p:nvSpPr>
          <p:cNvPr id="150" name="Google Shape;150;p19"/>
          <p:cNvSpPr/>
          <p:nvPr/>
        </p:nvSpPr>
        <p:spPr>
          <a:xfrm>
            <a:off x="333158" y="4725144"/>
            <a:ext cx="8295849" cy="461665"/>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GB" sz="2400">
                <a:solidFill>
                  <a:schemeClr val="dk1"/>
                </a:solidFill>
                <a:latin typeface="Arial"/>
                <a:ea typeface="Arial"/>
                <a:cs typeface="Arial"/>
                <a:sym typeface="Arial"/>
              </a:rPr>
              <a:t>He quickly put his plan into action.</a:t>
            </a:r>
            <a:endParaRPr sz="2400">
              <a:solidFill>
                <a:schemeClr val="dk1"/>
              </a:solidFill>
              <a:latin typeface="Arial"/>
              <a:ea typeface="Arial"/>
              <a:cs typeface="Arial"/>
              <a:sym typeface="Arial"/>
            </a:endParaRPr>
          </a:p>
        </p:txBody>
      </p:sp>
      <p:pic>
        <p:nvPicPr>
          <p:cNvPr id="151" name="Google Shape;151;p19"/>
          <p:cNvPicPr preferRelativeResize="0"/>
          <p:nvPr/>
        </p:nvPicPr>
        <p:blipFill rotWithShape="1">
          <a:blip r:embed="rId3">
            <a:alphaModFix/>
          </a:blip>
          <a:srcRect b="0" l="0" r="0" t="0"/>
          <a:stretch/>
        </p:blipFill>
        <p:spPr>
          <a:xfrm>
            <a:off x="5854583" y="1802684"/>
            <a:ext cx="2425653" cy="2643689"/>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5" name="Shape 155"/>
        <p:cNvGrpSpPr/>
        <p:nvPr/>
      </p:nvGrpSpPr>
      <p:grpSpPr>
        <a:xfrm>
          <a:off x="0" y="0"/>
          <a:ext cx="0" cy="0"/>
          <a:chOff x="0" y="0"/>
          <a:chExt cx="0" cy="0"/>
        </a:xfrm>
      </p:grpSpPr>
      <p:sp>
        <p:nvSpPr>
          <p:cNvPr id="156" name="Google Shape;156;p20"/>
          <p:cNvSpPr txBox="1"/>
          <p:nvPr>
            <p:ph type="ctrTitle"/>
          </p:nvPr>
        </p:nvSpPr>
        <p:spPr>
          <a:xfrm>
            <a:off x="179388" y="115888"/>
            <a:ext cx="8856662" cy="7207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b="1" lang="en-GB" sz="2800"/>
              <a:t>Dewi’s Dream Team – Adventures in St. David’s Primary</a:t>
            </a:r>
            <a:endParaRPr/>
          </a:p>
        </p:txBody>
      </p:sp>
      <p:sp>
        <p:nvSpPr>
          <p:cNvPr id="157" name="Google Shape;157;p20"/>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GB" sz="2400">
                <a:solidFill>
                  <a:schemeClr val="dk1"/>
                </a:solidFill>
              </a:rPr>
              <a:t>Page 8</a:t>
            </a:r>
            <a:endParaRPr/>
          </a:p>
        </p:txBody>
      </p:sp>
      <p:sp>
        <p:nvSpPr>
          <p:cNvPr id="158" name="Google Shape;158;p20"/>
          <p:cNvSpPr/>
          <p:nvPr/>
        </p:nvSpPr>
        <p:spPr>
          <a:xfrm>
            <a:off x="467544" y="1074510"/>
            <a:ext cx="7272808" cy="563231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GB" sz="2400">
                <a:solidFill>
                  <a:schemeClr val="dk1"/>
                </a:solidFill>
                <a:latin typeface="Arial"/>
                <a:ea typeface="Arial"/>
                <a:cs typeface="Arial"/>
                <a:sym typeface="Arial"/>
              </a:rPr>
              <a:t>The teachers, and the Criw Cymraeg pupils looked at all of the St. David competition entries. They all stopped to look at one entry. He felt very proud as they announced….</a:t>
            </a:r>
            <a:endParaRPr/>
          </a:p>
          <a:p>
            <a:pPr indent="0" lvl="0" marL="0" marR="0" rtl="0" algn="l">
              <a:spcBef>
                <a:spcPts val="0"/>
              </a:spcBef>
              <a:spcAft>
                <a:spcPts val="0"/>
              </a:spcAft>
              <a:buNone/>
            </a:pPr>
            <a:r>
              <a:t/>
            </a:r>
            <a:endParaRPr sz="2400">
              <a:solidFill>
                <a:schemeClr val="dk1"/>
              </a:solidFill>
              <a:latin typeface="Arial"/>
              <a:ea typeface="Arial"/>
              <a:cs typeface="Arial"/>
              <a:sym typeface="Arial"/>
            </a:endParaRPr>
          </a:p>
          <a:p>
            <a:pPr indent="0" lvl="0" marL="0" marR="0" rtl="0" algn="l">
              <a:spcBef>
                <a:spcPts val="0"/>
              </a:spcBef>
              <a:spcAft>
                <a:spcPts val="0"/>
              </a:spcAft>
              <a:buNone/>
            </a:pPr>
            <a:r>
              <a:t/>
            </a:r>
            <a:endParaRPr sz="2400">
              <a:solidFill>
                <a:schemeClr val="dk1"/>
              </a:solidFill>
              <a:latin typeface="Arial"/>
              <a:ea typeface="Arial"/>
              <a:cs typeface="Arial"/>
              <a:sym typeface="Arial"/>
            </a:endParaRPr>
          </a:p>
          <a:p>
            <a:pPr indent="0" lvl="0" marL="0" marR="0" rtl="0" algn="l">
              <a:spcBef>
                <a:spcPts val="0"/>
              </a:spcBef>
              <a:spcAft>
                <a:spcPts val="0"/>
              </a:spcAft>
              <a:buNone/>
            </a:pPr>
            <a:r>
              <a:t/>
            </a:r>
            <a:endParaRPr sz="2400">
              <a:solidFill>
                <a:schemeClr val="dk1"/>
              </a:solidFill>
              <a:latin typeface="Arial"/>
              <a:ea typeface="Arial"/>
              <a:cs typeface="Arial"/>
              <a:sym typeface="Arial"/>
            </a:endParaRPr>
          </a:p>
          <a:p>
            <a:pPr indent="0" lvl="0" marL="0" marR="0" rtl="0" algn="l">
              <a:spcBef>
                <a:spcPts val="0"/>
              </a:spcBef>
              <a:spcAft>
                <a:spcPts val="0"/>
              </a:spcAft>
              <a:buNone/>
            </a:pPr>
            <a:r>
              <a:t/>
            </a:r>
            <a:endParaRPr sz="2400">
              <a:solidFill>
                <a:schemeClr val="dk1"/>
              </a:solidFill>
              <a:latin typeface="Arial"/>
              <a:ea typeface="Arial"/>
              <a:cs typeface="Arial"/>
              <a:sym typeface="Arial"/>
            </a:endParaRPr>
          </a:p>
          <a:p>
            <a:pPr indent="0" lvl="0" marL="0" marR="0" rtl="0" algn="l">
              <a:spcBef>
                <a:spcPts val="0"/>
              </a:spcBef>
              <a:spcAft>
                <a:spcPts val="0"/>
              </a:spcAft>
              <a:buNone/>
            </a:pPr>
            <a:r>
              <a:t/>
            </a:r>
            <a:endParaRPr sz="2400">
              <a:solidFill>
                <a:schemeClr val="dk1"/>
              </a:solidFill>
              <a:latin typeface="Arial"/>
              <a:ea typeface="Arial"/>
              <a:cs typeface="Arial"/>
              <a:sym typeface="Arial"/>
            </a:endParaRPr>
          </a:p>
          <a:p>
            <a:pPr indent="0" lvl="0" marL="0" marR="0" rtl="0" algn="l">
              <a:spcBef>
                <a:spcPts val="0"/>
              </a:spcBef>
              <a:spcAft>
                <a:spcPts val="0"/>
              </a:spcAft>
              <a:buNone/>
            </a:pPr>
            <a:r>
              <a:t/>
            </a:r>
            <a:endParaRPr sz="2400">
              <a:solidFill>
                <a:schemeClr val="dk1"/>
              </a:solidFill>
              <a:latin typeface="Arial"/>
              <a:ea typeface="Arial"/>
              <a:cs typeface="Arial"/>
              <a:sym typeface="Arial"/>
            </a:endParaRPr>
          </a:p>
          <a:p>
            <a:pPr indent="0" lvl="0" marL="0" marR="0" rtl="0" algn="l">
              <a:spcBef>
                <a:spcPts val="0"/>
              </a:spcBef>
              <a:spcAft>
                <a:spcPts val="0"/>
              </a:spcAft>
              <a:buNone/>
            </a:pPr>
            <a:r>
              <a:t/>
            </a:r>
            <a:endParaRPr sz="2400">
              <a:solidFill>
                <a:schemeClr val="dk1"/>
              </a:solidFill>
              <a:latin typeface="Arial"/>
              <a:ea typeface="Arial"/>
              <a:cs typeface="Arial"/>
              <a:sym typeface="Arial"/>
            </a:endParaRPr>
          </a:p>
          <a:p>
            <a:pPr indent="0" lvl="0" marL="0" marR="0" rtl="0" algn="l">
              <a:spcBef>
                <a:spcPts val="0"/>
              </a:spcBef>
              <a:spcAft>
                <a:spcPts val="0"/>
              </a:spcAft>
              <a:buNone/>
            </a:pPr>
            <a:r>
              <a:rPr lang="en-GB" sz="2400">
                <a:solidFill>
                  <a:schemeClr val="dk1"/>
                </a:solidFill>
                <a:latin typeface="Arial"/>
                <a:ea typeface="Arial"/>
                <a:cs typeface="Arial"/>
                <a:sym typeface="Arial"/>
              </a:rPr>
              <a:t>“The Eisteddfod winner is…..Cara. </a:t>
            </a:r>
            <a:endParaRPr/>
          </a:p>
          <a:p>
            <a:pPr indent="0" lvl="0" marL="0" marR="0" rtl="0" algn="l">
              <a:spcBef>
                <a:spcPts val="0"/>
              </a:spcBef>
              <a:spcAft>
                <a:spcPts val="0"/>
              </a:spcAft>
              <a:buNone/>
            </a:pPr>
            <a:r>
              <a:rPr lang="en-GB" sz="2400">
                <a:solidFill>
                  <a:schemeClr val="dk1"/>
                </a:solidFill>
                <a:latin typeface="Arial"/>
                <a:ea typeface="Arial"/>
                <a:cs typeface="Arial"/>
                <a:sym typeface="Arial"/>
              </a:rPr>
              <a:t>Norman had made sure Cara had put down all the things she had told him. She really understood and knew how to be a learner like St. David!!!</a:t>
            </a:r>
            <a:endParaRPr sz="2400">
              <a:solidFill>
                <a:schemeClr val="dk1"/>
              </a:solidFill>
              <a:latin typeface="Arial"/>
              <a:ea typeface="Arial"/>
              <a:cs typeface="Arial"/>
              <a:sym typeface="Arial"/>
            </a:endParaRPr>
          </a:p>
        </p:txBody>
      </p:sp>
      <p:pic>
        <p:nvPicPr>
          <p:cNvPr id="159" name="Google Shape;159;p20"/>
          <p:cNvPicPr preferRelativeResize="0"/>
          <p:nvPr/>
        </p:nvPicPr>
        <p:blipFill rotWithShape="1">
          <a:blip r:embed="rId3">
            <a:alphaModFix/>
          </a:blip>
          <a:srcRect b="0" l="0" r="0" t="0"/>
          <a:stretch/>
        </p:blipFill>
        <p:spPr>
          <a:xfrm>
            <a:off x="2915816" y="2708920"/>
            <a:ext cx="4464496" cy="2232248"/>
          </a:xfrm>
          <a:prstGeom prst="rect">
            <a:avLst/>
          </a:prstGeom>
          <a:noFill/>
          <a:ln>
            <a:noFill/>
          </a:ln>
        </p:spPr>
      </p:pic>
      <p:pic>
        <p:nvPicPr>
          <p:cNvPr id="160" name="Google Shape;160;p20"/>
          <p:cNvPicPr preferRelativeResize="0"/>
          <p:nvPr/>
        </p:nvPicPr>
        <p:blipFill rotWithShape="1">
          <a:blip r:embed="rId4">
            <a:alphaModFix/>
          </a:blip>
          <a:srcRect b="0" l="0" r="0" t="0"/>
          <a:stretch/>
        </p:blipFill>
        <p:spPr>
          <a:xfrm>
            <a:off x="1864140" y="2708920"/>
            <a:ext cx="1374250" cy="2232248"/>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4" name="Shape 164"/>
        <p:cNvGrpSpPr/>
        <p:nvPr/>
      </p:nvGrpSpPr>
      <p:grpSpPr>
        <a:xfrm>
          <a:off x="0" y="0"/>
          <a:ext cx="0" cy="0"/>
          <a:chOff x="0" y="0"/>
          <a:chExt cx="0" cy="0"/>
        </a:xfrm>
      </p:grpSpPr>
      <p:sp>
        <p:nvSpPr>
          <p:cNvPr id="165" name="Google Shape;165;p21"/>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pic>
        <p:nvPicPr>
          <p:cNvPr id="166" name="Google Shape;166;p21"/>
          <p:cNvPicPr preferRelativeResize="0"/>
          <p:nvPr/>
        </p:nvPicPr>
        <p:blipFill rotWithShape="1">
          <a:blip r:embed="rId3">
            <a:alphaModFix/>
          </a:blip>
          <a:srcRect b="0" l="0" r="0" t="0"/>
          <a:stretch/>
        </p:blipFill>
        <p:spPr>
          <a:xfrm>
            <a:off x="683568" y="231974"/>
            <a:ext cx="6395258" cy="2377646"/>
          </a:xfrm>
          <a:prstGeom prst="rect">
            <a:avLst/>
          </a:prstGeom>
          <a:noFill/>
          <a:ln>
            <a:noFill/>
          </a:ln>
        </p:spPr>
      </p:pic>
      <p:pic>
        <p:nvPicPr>
          <p:cNvPr id="167" name="Google Shape;167;p21"/>
          <p:cNvPicPr preferRelativeResize="0"/>
          <p:nvPr/>
        </p:nvPicPr>
        <p:blipFill rotWithShape="1">
          <a:blip r:embed="rId4">
            <a:alphaModFix/>
          </a:blip>
          <a:srcRect b="0" l="0" r="0" t="0"/>
          <a:stretch/>
        </p:blipFill>
        <p:spPr>
          <a:xfrm>
            <a:off x="5796136" y="1988840"/>
            <a:ext cx="3054361" cy="3657917"/>
          </a:xfrm>
          <a:prstGeom prst="rect">
            <a:avLst/>
          </a:prstGeom>
          <a:noFill/>
          <a:ln>
            <a:noFill/>
          </a:ln>
        </p:spPr>
      </p:pic>
      <p:pic>
        <p:nvPicPr>
          <p:cNvPr id="168" name="Google Shape;168;p21"/>
          <p:cNvPicPr preferRelativeResize="0"/>
          <p:nvPr/>
        </p:nvPicPr>
        <p:blipFill rotWithShape="1">
          <a:blip r:embed="rId5">
            <a:alphaModFix/>
          </a:blip>
          <a:srcRect b="0" l="0" r="0" t="0"/>
          <a:stretch/>
        </p:blipFill>
        <p:spPr>
          <a:xfrm>
            <a:off x="4046433" y="5646757"/>
            <a:ext cx="4804064" cy="1207113"/>
          </a:xfrm>
          <a:prstGeom prst="rect">
            <a:avLst/>
          </a:prstGeom>
          <a:noFill/>
          <a:ln>
            <a:noFill/>
          </a:ln>
        </p:spPr>
      </p:pic>
      <p:sp>
        <p:nvSpPr>
          <p:cNvPr id="169" name="Google Shape;169;p21"/>
          <p:cNvSpPr/>
          <p:nvPr/>
        </p:nvSpPr>
        <p:spPr>
          <a:xfrm>
            <a:off x="179512" y="2209224"/>
            <a:ext cx="5544615" cy="3785652"/>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GB" sz="6000">
                <a:solidFill>
                  <a:schemeClr val="dk1"/>
                </a:solidFill>
                <a:latin typeface="Quintessential"/>
                <a:ea typeface="Quintessential"/>
                <a:cs typeface="Quintessential"/>
                <a:sym typeface="Quintessential"/>
              </a:rPr>
              <a:t>Show you can learn like St. David!</a:t>
            </a:r>
            <a:endParaRPr sz="6000">
              <a:solidFill>
                <a:schemeClr val="dk1"/>
              </a:solidFill>
              <a:latin typeface="Arial"/>
              <a:ea typeface="Arial"/>
              <a:cs typeface="Arial"/>
              <a:sym typeface="Arial"/>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4" name="Shape 174"/>
        <p:cNvGrpSpPr/>
        <p:nvPr/>
      </p:nvGrpSpPr>
      <p:grpSpPr>
        <a:xfrm>
          <a:off x="0" y="0"/>
          <a:ext cx="0" cy="0"/>
          <a:chOff x="0" y="0"/>
          <a:chExt cx="0" cy="0"/>
        </a:xfrm>
      </p:grpSpPr>
      <p:sp>
        <p:nvSpPr>
          <p:cNvPr id="175" name="Google Shape;175;p22"/>
          <p:cNvSpPr txBox="1"/>
          <p:nvPr>
            <p:ph idx="12" type="sldNum"/>
          </p:nvPr>
        </p:nvSpPr>
        <p:spPr>
          <a:xfrm>
            <a:off x="6553200" y="6356350"/>
            <a:ext cx="2133600" cy="365100"/>
          </a:xfrm>
          <a:prstGeom prst="rect">
            <a:avLst/>
          </a:prstGeom>
        </p:spPr>
        <p:txBody>
          <a:bodyPr anchorCtr="0" anchor="ctr"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GB"/>
              <a:t>‹#›</a:t>
            </a:fld>
            <a:endParaRPr/>
          </a:p>
        </p:txBody>
      </p:sp>
      <p:sp>
        <p:nvSpPr>
          <p:cNvPr id="176" name="Google Shape;176;p22"/>
          <p:cNvSpPr txBox="1"/>
          <p:nvPr/>
        </p:nvSpPr>
        <p:spPr>
          <a:xfrm>
            <a:off x="613550" y="627175"/>
            <a:ext cx="7608000" cy="33555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GB" sz="2400">
                <a:solidFill>
                  <a:schemeClr val="dk1"/>
                </a:solidFill>
              </a:rPr>
              <a:t>Task -</a:t>
            </a:r>
            <a:endParaRPr b="1" sz="2400">
              <a:solidFill>
                <a:schemeClr val="dk1"/>
              </a:solidFill>
            </a:endParaRPr>
          </a:p>
          <a:p>
            <a:pPr indent="0" lvl="0" marL="0" rtl="0" algn="l">
              <a:spcBef>
                <a:spcPts val="0"/>
              </a:spcBef>
              <a:spcAft>
                <a:spcPts val="0"/>
              </a:spcAft>
              <a:buNone/>
            </a:pPr>
            <a:r>
              <a:t/>
            </a:r>
            <a:endParaRPr b="1" sz="2400">
              <a:solidFill>
                <a:schemeClr val="dk1"/>
              </a:solidFill>
            </a:endParaRPr>
          </a:p>
          <a:p>
            <a:pPr indent="0" lvl="0" marL="0" rtl="0" algn="l">
              <a:spcBef>
                <a:spcPts val="0"/>
              </a:spcBef>
              <a:spcAft>
                <a:spcPts val="0"/>
              </a:spcAft>
              <a:buNone/>
            </a:pPr>
            <a:r>
              <a:rPr lang="en-GB" sz="2400">
                <a:solidFill>
                  <a:schemeClr val="dk1"/>
                </a:solidFill>
              </a:rPr>
              <a:t>St. David’s famous quote is ‘Be joyful and keep the faith. Do the little things well.’</a:t>
            </a:r>
            <a:endParaRPr sz="2400">
              <a:solidFill>
                <a:schemeClr val="dk1"/>
              </a:solidFill>
            </a:endParaRPr>
          </a:p>
          <a:p>
            <a:pPr indent="0" lvl="0" marL="0" rtl="0" algn="l">
              <a:spcBef>
                <a:spcPts val="0"/>
              </a:spcBef>
              <a:spcAft>
                <a:spcPts val="0"/>
              </a:spcAft>
              <a:buNone/>
            </a:pPr>
            <a:r>
              <a:t/>
            </a:r>
            <a:endParaRPr sz="2400">
              <a:solidFill>
                <a:schemeClr val="dk1"/>
              </a:solidFill>
            </a:endParaRPr>
          </a:p>
          <a:p>
            <a:pPr indent="0" lvl="0" marL="0" rtl="0" algn="l">
              <a:spcBef>
                <a:spcPts val="0"/>
              </a:spcBef>
              <a:spcAft>
                <a:spcPts val="0"/>
              </a:spcAft>
              <a:buClr>
                <a:schemeClr val="dk1"/>
              </a:buClr>
              <a:buFont typeface="Arial"/>
              <a:buNone/>
            </a:pPr>
            <a:r>
              <a:rPr lang="en-GB" sz="2400">
                <a:solidFill>
                  <a:schemeClr val="dk1"/>
                </a:solidFill>
              </a:rPr>
              <a:t>So just like Norman and Cate and Cara, can you explain how St. David shows us different ways to learn. </a:t>
            </a:r>
            <a:endParaRPr sz="2400">
              <a:solidFill>
                <a:schemeClr val="dk1"/>
              </a:solidFill>
            </a:endParaRPr>
          </a:p>
          <a:p>
            <a:pPr indent="0" lvl="0" marL="0" rtl="0" algn="l">
              <a:spcBef>
                <a:spcPts val="0"/>
              </a:spcBef>
              <a:spcAft>
                <a:spcPts val="0"/>
              </a:spcAft>
              <a:buNone/>
            </a:pPr>
            <a:r>
              <a:t/>
            </a:r>
            <a:endParaRPr>
              <a:latin typeface="Calibri"/>
              <a:ea typeface="Calibri"/>
              <a:cs typeface="Calibri"/>
              <a:sym typeface="Calibri"/>
            </a:endParaRPr>
          </a:p>
        </p:txBody>
      </p:sp>
      <p:pic>
        <p:nvPicPr>
          <p:cNvPr id="177" name="Google Shape;177;p22"/>
          <p:cNvPicPr preferRelativeResize="0"/>
          <p:nvPr/>
        </p:nvPicPr>
        <p:blipFill rotWithShape="1">
          <a:blip r:embed="rId3">
            <a:alphaModFix/>
          </a:blip>
          <a:srcRect b="0" l="0" r="0" t="0"/>
          <a:stretch/>
        </p:blipFill>
        <p:spPr>
          <a:xfrm>
            <a:off x="928490" y="4293096"/>
            <a:ext cx="2352675" cy="1943100"/>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