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6858000" cx="9144000"/>
  <p:notesSz cx="6797675" cy="9926625"/>
  <p:embeddedFontLst>
    <p:embeddedFont>
      <p:font typeface="Libre Baskerville"/>
      <p:regular r:id="rId12"/>
      <p:bold r:id="rId13"/>
      <p:italic r:id="rId14"/>
    </p:embeddedFont>
    <p:embeddedFont>
      <p:font typeface="Quintessential"/>
      <p:regular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LibreBaskerville-bold.fntdata"/><Relationship Id="rId12" Type="http://schemas.openxmlformats.org/officeDocument/2006/relationships/font" Target="fonts/LibreBaskerville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Quintessential-regular.fntdata"/><Relationship Id="rId14" Type="http://schemas.openxmlformats.org/officeDocument/2006/relationships/font" Target="fonts/LibreBaskerville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3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4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5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5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24146bfeb14_0_1:notes"/>
          <p:cNvSpPr txBox="1"/>
          <p:nvPr>
            <p:ph idx="1" type="body"/>
          </p:nvPr>
        </p:nvSpPr>
        <p:spPr>
          <a:xfrm>
            <a:off x="679750" y="4715125"/>
            <a:ext cx="5438100" cy="446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g24146bfeb14_0_1:notes"/>
          <p:cNvSpPr/>
          <p:nvPr>
            <p:ph idx="2" type="sldImg"/>
          </p:nvPr>
        </p:nvSpPr>
        <p:spPr>
          <a:xfrm>
            <a:off x="1133150" y="744475"/>
            <a:ext cx="4532100" cy="3722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0000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Relationship Id="rId4" Type="http://schemas.openxmlformats.org/officeDocument/2006/relationships/image" Target="../media/image1.png"/><Relationship Id="rId5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3.png"/><Relationship Id="rId5" Type="http://schemas.openxmlformats.org/officeDocument/2006/relationships/hyperlink" Target="https://www.bbc.co.uk/teach/class-clips-video/pshe-ks2--ks3-ade-adepitan-paralympic-champion/zbwxnrd" TargetMode="External"/><Relationship Id="rId6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3.png"/><Relationship Id="rId6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Relationship Id="rId4" Type="http://schemas.openxmlformats.org/officeDocument/2006/relationships/image" Target="../media/image8.png"/><Relationship Id="rId5" Type="http://schemas.openxmlformats.org/officeDocument/2006/relationships/hyperlink" Target="http://www.youtube.com/watch?v=RuPcxLjVxtg" TargetMode="External"/><Relationship Id="rId6" Type="http://schemas.openxmlformats.org/officeDocument/2006/relationships/image" Target="../media/image10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Relationship Id="rId4" Type="http://schemas.openxmlformats.org/officeDocument/2006/relationships/image" Target="../media/image8.png"/><Relationship Id="rId5" Type="http://schemas.openxmlformats.org/officeDocument/2006/relationships/hyperlink" Target="http://www.youtube.com/watch?v=RuPcxLjVxtg" TargetMode="External"/><Relationship Id="rId6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>
            <p:ph idx="1" type="subTitle"/>
          </p:nvPr>
        </p:nvSpPr>
        <p:spPr>
          <a:xfrm>
            <a:off x="2942478" y="5769775"/>
            <a:ext cx="51150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55000"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i="1" lang="en-GB" sz="72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Collaboration Cara</a:t>
            </a:r>
            <a:endParaRPr/>
          </a:p>
        </p:txBody>
      </p:sp>
      <p:sp>
        <p:nvSpPr>
          <p:cNvPr id="85" name="Google Shape;85;p13"/>
          <p:cNvSpPr/>
          <p:nvPr/>
        </p:nvSpPr>
        <p:spPr>
          <a:xfrm>
            <a:off x="4460025" y="2862575"/>
            <a:ext cx="4683900" cy="18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2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‘’Living God’s Way’ – (Acts 2:43-47; 4:32-37 – God’s Story p134)</a:t>
            </a:r>
            <a:endParaRPr sz="3600">
              <a:solidFill>
                <a:schemeClr val="dk2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86" name="Google Shape;86;p13"/>
          <p:cNvSpPr/>
          <p:nvPr/>
        </p:nvSpPr>
        <p:spPr>
          <a:xfrm>
            <a:off x="4854100" y="106025"/>
            <a:ext cx="3744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Scripture Link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7" name="Google Shape;87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66784" y="5638643"/>
            <a:ext cx="977216" cy="1172659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654207" y="941339"/>
            <a:ext cx="2295525" cy="1990725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3"/>
          <p:cNvSpPr/>
          <p:nvPr/>
        </p:nvSpPr>
        <p:spPr>
          <a:xfrm>
            <a:off x="4303251" y="4749565"/>
            <a:ext cx="45399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rgbClr val="000000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curious and active</a:t>
            </a:r>
            <a:endParaRPr sz="4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0" name="Google Shape;90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8550" y="179625"/>
            <a:ext cx="2915450" cy="291545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3"/>
          <p:cNvSpPr/>
          <p:nvPr/>
        </p:nvSpPr>
        <p:spPr>
          <a:xfrm>
            <a:off x="179406" y="3095086"/>
            <a:ext cx="4392600" cy="378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Ade Adepitan, Paralympian - “Believe in Yourself”. 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38157" y="4012632"/>
            <a:ext cx="5893221" cy="22943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400901" y="5726757"/>
            <a:ext cx="4743099" cy="1170533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4"/>
          <p:cNvSpPr/>
          <p:nvPr/>
        </p:nvSpPr>
        <p:spPr>
          <a:xfrm>
            <a:off x="4400906" y="204286"/>
            <a:ext cx="4392600" cy="378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Ade Adepitan, Paralympian - “Believe in Yourself”. 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99" name="Google Shape;99;p14"/>
          <p:cNvSpPr txBox="1"/>
          <p:nvPr/>
        </p:nvSpPr>
        <p:spPr>
          <a:xfrm>
            <a:off x="5150725" y="3686338"/>
            <a:ext cx="3541200" cy="10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5"/>
              </a:rPr>
              <a:t>https://www.bbc.co.uk/teach/class-clips-video/pshe-ks2--ks3-ade-adepitan-paralympic-champion/zbwxnrd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0" name="Google Shape;100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8550" y="300550"/>
            <a:ext cx="2915450" cy="2915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528" y="320551"/>
            <a:ext cx="5011737" cy="1176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11960" y="3480301"/>
            <a:ext cx="4705016" cy="23612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303251" y="5519085"/>
            <a:ext cx="4743098" cy="11705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335265" y="794972"/>
            <a:ext cx="3363854" cy="2917201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5"/>
          <p:cNvSpPr/>
          <p:nvPr/>
        </p:nvSpPr>
        <p:spPr>
          <a:xfrm>
            <a:off x="445391" y="1496907"/>
            <a:ext cx="4212000" cy="28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2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‘’Living God’s Way’ – (Acts 2:43-47; 4:32-37 – God’s Story p134)</a:t>
            </a:r>
            <a:endParaRPr sz="3600">
              <a:solidFill>
                <a:schemeClr val="dk2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110" name="Google Shape;110;p15"/>
          <p:cNvSpPr/>
          <p:nvPr/>
        </p:nvSpPr>
        <p:spPr>
          <a:xfrm>
            <a:off x="658326" y="4749565"/>
            <a:ext cx="45399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rgbClr val="000000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curious and active</a:t>
            </a:r>
            <a:endParaRPr sz="4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6"/>
          <p:cNvSpPr/>
          <p:nvPr/>
        </p:nvSpPr>
        <p:spPr>
          <a:xfrm>
            <a:off x="107504" y="191519"/>
            <a:ext cx="5023563" cy="67403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Listen to the quiet music. We need to rely on God.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Place a prayer bead by the word you think matters most.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rgbClr val="17365D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Share   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rgbClr val="17365D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Respect 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rgbClr val="17365D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Community  </a:t>
            </a:r>
            <a:endParaRPr b="1" sz="3600">
              <a:solidFill>
                <a:srgbClr val="17365D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rgbClr val="17365D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Together</a:t>
            </a:r>
            <a:endParaRPr b="1" sz="3600">
              <a:solidFill>
                <a:srgbClr val="17365D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116" name="Google Shape;116;p16"/>
          <p:cNvSpPr/>
          <p:nvPr/>
        </p:nvSpPr>
        <p:spPr>
          <a:xfrm>
            <a:off x="4152363" y="3863853"/>
            <a:ext cx="4799712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Respond</a:t>
            </a:r>
            <a:endParaRPr sz="8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6"/>
          <p:cNvSpPr txBox="1"/>
          <p:nvPr/>
        </p:nvSpPr>
        <p:spPr>
          <a:xfrm>
            <a:off x="3247629" y="6059375"/>
            <a:ext cx="52848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55000" lnSpcReduction="100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i="1" lang="en-GB" sz="72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Collaboration Cara</a:t>
            </a:r>
            <a:endParaRPr b="1" i="1" sz="720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pic>
        <p:nvPicPr>
          <p:cNvPr id="118" name="Google Shape;118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66784" y="5638643"/>
            <a:ext cx="977216" cy="11726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09077" y="641436"/>
            <a:ext cx="3365284" cy="29202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01-O Lord, hear my prayer 0:05&#10;02-Psallite Deo 5:35&#10;03-Confitemini Domino 10:32&#10;04-The Lord is my light 14:29&#10;05-Within our darkest night 18:45&#10;06-Veni Sancte Spiritus 23:25&#10;07-Adoramus te Domine 29:33&#10;08-There is one Lord 33:59&#10;09-Gloria tibi Domine 39:24&#10;10-Bless the Lord 45:13&#10;11-In the Lord 51:23&#10;12-Stay with us 55:22" id="120" name="Google Shape;120;p16" title="Taizé - O Lord hear my prayer ( Full album )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841253" y="2605800"/>
            <a:ext cx="2195200" cy="164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0573" y="260648"/>
            <a:ext cx="6394182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17"/>
          <p:cNvSpPr/>
          <p:nvPr/>
        </p:nvSpPr>
        <p:spPr>
          <a:xfrm>
            <a:off x="250388" y="1988840"/>
            <a:ext cx="4465628" cy="30469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Believe, and w</a:t>
            </a: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ith God’s help – together we can succeed!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pic>
        <p:nvPicPr>
          <p:cNvPr id="127" name="Google Shape;127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08104" y="1988840"/>
            <a:ext cx="3082995" cy="3699594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7"/>
          <p:cNvSpPr/>
          <p:nvPr/>
        </p:nvSpPr>
        <p:spPr>
          <a:xfrm>
            <a:off x="1015476" y="5446615"/>
            <a:ext cx="45399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rgbClr val="000000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curious and active</a:t>
            </a:r>
            <a:endParaRPr sz="4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8"/>
          <p:cNvSpPr/>
          <p:nvPr/>
        </p:nvSpPr>
        <p:spPr>
          <a:xfrm>
            <a:off x="107504" y="191519"/>
            <a:ext cx="5023500" cy="674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Think of the words- Show you believe you can be  curious and active learners. Create two acrostic poems using these. </a:t>
            </a:r>
            <a:endParaRPr b="1" sz="36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rgbClr val="17365D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Share   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rgbClr val="17365D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Respect 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rgbClr val="17365D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Community  </a:t>
            </a:r>
            <a:endParaRPr b="1" sz="3600">
              <a:solidFill>
                <a:srgbClr val="17365D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rgbClr val="17365D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Together</a:t>
            </a:r>
            <a:endParaRPr b="1" sz="3600">
              <a:solidFill>
                <a:srgbClr val="17365D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134" name="Google Shape;134;p18"/>
          <p:cNvSpPr/>
          <p:nvPr/>
        </p:nvSpPr>
        <p:spPr>
          <a:xfrm>
            <a:off x="4152363" y="3863853"/>
            <a:ext cx="4799700" cy="132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61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Back in class…</a:t>
            </a:r>
            <a:endParaRPr sz="6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8"/>
          <p:cNvSpPr txBox="1"/>
          <p:nvPr/>
        </p:nvSpPr>
        <p:spPr>
          <a:xfrm>
            <a:off x="4572000" y="6059379"/>
            <a:ext cx="39603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400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i="1" lang="en-GB" sz="72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Collaboration Cara</a:t>
            </a:r>
            <a:endParaRPr b="1" i="1" sz="720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pic>
        <p:nvPicPr>
          <p:cNvPr id="136" name="Google Shape;136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66784" y="5638643"/>
            <a:ext cx="977216" cy="11726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09077" y="641436"/>
            <a:ext cx="3365285" cy="29202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01-O Lord, hear my prayer 0:05&#10;02-Psallite Deo 5:35&#10;03-Confitemini Domino 10:32&#10;04-The Lord is my light 14:29&#10;05-Within our darkest night 18:45&#10;06-Veni Sancte Spiritus 23:25&#10;07-Adoramus te Domine 29:33&#10;08-There is one Lord 33:59&#10;09-Gloria tibi Domine 39:24&#10;10-Bless the Lord 45:13&#10;11-In the Lord 51:23&#10;12-Stay with us 55:22" id="138" name="Google Shape;138;p18" title="Taizé - O Lord hear my prayer ( Full album )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841253" y="3702300"/>
            <a:ext cx="2195200" cy="164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