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Lst>
  <p:sldSz cy="6858000" cx="9144000"/>
  <p:notesSz cx="6797675" cy="9926625"/>
  <p:embeddedFontLst>
    <p:embeddedFont>
      <p:font typeface="Libre Baskerville"/>
      <p:regular r:id="rId14"/>
      <p:bold r:id="rId15"/>
      <p:italic r:id="rId1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LibreBaskerville-bold.fntdata"/><Relationship Id="rId14" Type="http://schemas.openxmlformats.org/officeDocument/2006/relationships/font" Target="fonts/LibreBaskerville-regular.fntdata"/><Relationship Id="rId16" Type="http://schemas.openxmlformats.org/officeDocument/2006/relationships/font" Target="fonts/LibreBaskerville-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6400" cy="4968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4" name="Google Shape;4;n"/>
          <p:cNvSpPr txBox="1"/>
          <p:nvPr>
            <p:ph idx="10" type="dt"/>
          </p:nvPr>
        </p:nvSpPr>
        <p:spPr>
          <a:xfrm>
            <a:off x="3849688" y="0"/>
            <a:ext cx="2946400" cy="4968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5" name="Google Shape;5;n"/>
          <p:cNvSpPr/>
          <p:nvPr>
            <p:ph idx="3"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428163"/>
            <a:ext cx="2946400" cy="4968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8" name="Google Shape;8;n"/>
          <p:cNvSpPr txBox="1"/>
          <p:nvPr>
            <p:ph idx="12" type="sldNum"/>
          </p:nvPr>
        </p:nvSpPr>
        <p:spPr>
          <a:xfrm>
            <a:off x="3849688" y="9428163"/>
            <a:ext cx="2946400" cy="4968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86" name="Google Shape;86;p1: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94" name="Google Shape;94;p2: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3: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02" name="Google Shape;102;p3: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4: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11" name="Google Shape;111;p4: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5: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21" name="Google Shape;121;p5: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6: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29" name="Google Shape;129;p6: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7: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40" name="Google Shape;140;p7: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8:notes"/>
          <p:cNvSpPr txBox="1"/>
          <p:nvPr>
            <p:ph idx="1" type="body"/>
          </p:nvPr>
        </p:nvSpPr>
        <p:spPr>
          <a:xfrm>
            <a:off x="679450" y="4714875"/>
            <a:ext cx="5438775" cy="4467225"/>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50" name="Google Shape;150;p8: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7" name="Google Shape;17;p2"/>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8" name="Google Shape;18;p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b="0" i="0" sz="1200" u="none" cap="none" strike="noStrike">
                <a:solidFill>
                  <a:srgbClr val="888888"/>
                </a:solidFill>
                <a:latin typeface="Calibri"/>
                <a:ea typeface="Calibri"/>
                <a:cs typeface="Calibri"/>
                <a:sym typeface="Calibri"/>
              </a:defRPr>
            </a:lvl1pPr>
            <a:lvl2pPr indent="0" lvl="1" marL="0" marR="0" algn="r">
              <a:spcBef>
                <a:spcPts val="0"/>
              </a:spcBef>
              <a:spcAft>
                <a:spcPts val="0"/>
              </a:spcAft>
              <a:buNone/>
              <a:defRPr b="0" i="0" sz="1200" u="none" cap="none" strike="noStrike">
                <a:solidFill>
                  <a:srgbClr val="888888"/>
                </a:solidFill>
                <a:latin typeface="Calibri"/>
                <a:ea typeface="Calibri"/>
                <a:cs typeface="Calibri"/>
                <a:sym typeface="Calibri"/>
              </a:defRPr>
            </a:lvl2pPr>
            <a:lvl3pPr indent="0" lvl="2" marL="0" marR="0" algn="r">
              <a:spcBef>
                <a:spcPts val="0"/>
              </a:spcBef>
              <a:spcAft>
                <a:spcPts val="0"/>
              </a:spcAft>
              <a:buNone/>
              <a:defRPr b="0" i="0" sz="1200" u="none" cap="none" strike="noStrike">
                <a:solidFill>
                  <a:srgbClr val="888888"/>
                </a:solidFill>
                <a:latin typeface="Calibri"/>
                <a:ea typeface="Calibri"/>
                <a:cs typeface="Calibri"/>
                <a:sym typeface="Calibri"/>
              </a:defRPr>
            </a:lvl3pPr>
            <a:lvl4pPr indent="0" lvl="3" marL="0" marR="0" algn="r">
              <a:spcBef>
                <a:spcPts val="0"/>
              </a:spcBef>
              <a:spcAft>
                <a:spcPts val="0"/>
              </a:spcAft>
              <a:buNone/>
              <a:defRPr b="0" i="0" sz="1200" u="none" cap="none" strike="noStrike">
                <a:solidFill>
                  <a:srgbClr val="888888"/>
                </a:solidFill>
                <a:latin typeface="Calibri"/>
                <a:ea typeface="Calibri"/>
                <a:cs typeface="Calibri"/>
                <a:sym typeface="Calibri"/>
              </a:defRPr>
            </a:lvl4pPr>
            <a:lvl5pPr indent="0" lvl="4" marL="0" marR="0" algn="r">
              <a:spcBef>
                <a:spcPts val="0"/>
              </a:spcBef>
              <a:spcAft>
                <a:spcPts val="0"/>
              </a:spcAft>
              <a:buNone/>
              <a:defRPr b="0" i="0" sz="1200" u="none" cap="none" strike="noStrike">
                <a:solidFill>
                  <a:srgbClr val="888888"/>
                </a:solidFill>
                <a:latin typeface="Calibri"/>
                <a:ea typeface="Calibri"/>
                <a:cs typeface="Calibri"/>
                <a:sym typeface="Calibri"/>
              </a:defRPr>
            </a:lvl5pPr>
            <a:lvl6pPr indent="0" lvl="5" marL="0" marR="0" algn="r">
              <a:spcBef>
                <a:spcPts val="0"/>
              </a:spcBef>
              <a:spcAft>
                <a:spcPts val="0"/>
              </a:spcAft>
              <a:buNone/>
              <a:defRPr b="0" i="0" sz="1200" u="none" cap="none" strike="noStrike">
                <a:solidFill>
                  <a:srgbClr val="888888"/>
                </a:solidFill>
                <a:latin typeface="Calibri"/>
                <a:ea typeface="Calibri"/>
                <a:cs typeface="Calibri"/>
                <a:sym typeface="Calibri"/>
              </a:defRPr>
            </a:lvl6pPr>
            <a:lvl7pPr indent="0" lvl="6" marL="0" marR="0" algn="r">
              <a:spcBef>
                <a:spcPts val="0"/>
              </a:spcBef>
              <a:spcAft>
                <a:spcPts val="0"/>
              </a:spcAft>
              <a:buNone/>
              <a:defRPr b="0" i="0" sz="1200" u="none" cap="none" strike="noStrike">
                <a:solidFill>
                  <a:srgbClr val="888888"/>
                </a:solidFill>
                <a:latin typeface="Calibri"/>
                <a:ea typeface="Calibri"/>
                <a:cs typeface="Calibri"/>
                <a:sym typeface="Calibri"/>
              </a:defRPr>
            </a:lvl7pPr>
            <a:lvl8pPr indent="0" lvl="7" marL="0" marR="0" algn="r">
              <a:spcBef>
                <a:spcPts val="0"/>
              </a:spcBef>
              <a:spcAft>
                <a:spcPts val="0"/>
              </a:spcAft>
              <a:buNone/>
              <a:defRPr b="0" i="0" sz="1200" u="none" cap="none" strike="noStrike">
                <a:solidFill>
                  <a:srgbClr val="888888"/>
                </a:solidFill>
                <a:latin typeface="Calibri"/>
                <a:ea typeface="Calibri"/>
                <a:cs typeface="Calibri"/>
                <a:sym typeface="Calibri"/>
              </a:defRPr>
            </a:lvl8pPr>
            <a:lvl9pPr indent="0" lvl="8" marL="0" marR="0" algn="r">
              <a:spcBef>
                <a:spcPts val="0"/>
              </a:spcBef>
              <a:spcAft>
                <a:spcPts val="0"/>
              </a:spcAft>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3" name="Google Shape;23;p3"/>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4" name="Google Shape;24;p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1" sz="4000"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9" name="Google Shape;29;p4"/>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0" name="Google Shape;30;p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5" name="Google Shape;35;p5"/>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6" name="Google Shape;36;p5"/>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7" name="Google Shape;37;p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2" name="Google Shape;42;p6"/>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3" name="Google Shape;43;p6"/>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4" name="Google Shape;44;p6"/>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5" name="Google Shape;45;p6"/>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6" name="Google Shape;46;p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1" name="Google Shape;51;p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9"/>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0" name="Google Shape;60;p9"/>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61" name="Google Shape;61;p9"/>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2" name="Google Shape;62;p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0"/>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7" name="Google Shape;67;p10"/>
          <p:cNvSpPr/>
          <p:nvPr>
            <p:ph idx="2" type="pic"/>
          </p:nvPr>
        </p:nvSpPr>
        <p:spPr>
          <a:xfrm>
            <a:off x="1792288" y="612775"/>
            <a:ext cx="5486400" cy="4114800"/>
          </a:xfrm>
          <a:prstGeom prst="rect">
            <a:avLst/>
          </a:prstGeom>
          <a:noFill/>
          <a:ln>
            <a:noFill/>
          </a:ln>
        </p:spPr>
        <p:txBody>
          <a:bodyPr anchorCtr="0" anchor="t" bIns="45700" lIns="91425" spcFirstLastPara="1" rIns="91425" wrap="square" tIns="45700">
            <a:noAutofit/>
          </a:bodyPr>
          <a:lstStyle>
            <a:lvl1pPr lvl="0" marR="0" rtl="0" algn="l">
              <a:spcBef>
                <a:spcPts val="64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spcBef>
                <a:spcPts val="56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spcBef>
                <a:spcPts val="48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8" name="Google Shape;68;p10"/>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9" name="Google Shape;69;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4" name="Google Shape;74;p11"/>
          <p:cNvSpPr txBox="1"/>
          <p:nvPr>
            <p:ph idx="1" type="body"/>
          </p:nvPr>
        </p:nvSpPr>
        <p:spPr>
          <a:xfrm rot="5400000">
            <a:off x="2309018" y="-251619"/>
            <a:ext cx="4525963"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5" name="Google Shape;75;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2"/>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0" name="Google Shape;80;p12"/>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81" name="Google Shape;81;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None/>
              <a:defRPr sz="1200">
                <a:solidFill>
                  <a:srgbClr val="888888"/>
                </a:solidFill>
                <a:latin typeface="Calibri"/>
                <a:ea typeface="Calibri"/>
                <a:cs typeface="Calibri"/>
                <a:sym typeface="Calibri"/>
              </a:defRPr>
            </a:lvl1pPr>
            <a:lvl2pPr indent="0" lvl="1" marL="0" marR="0" algn="r">
              <a:spcBef>
                <a:spcPts val="0"/>
              </a:spcBef>
              <a:spcAft>
                <a:spcPts val="0"/>
              </a:spcAft>
              <a:buNone/>
              <a:defRPr sz="1200">
                <a:solidFill>
                  <a:srgbClr val="888888"/>
                </a:solidFill>
                <a:latin typeface="Calibri"/>
                <a:ea typeface="Calibri"/>
                <a:cs typeface="Calibri"/>
                <a:sym typeface="Calibri"/>
              </a:defRPr>
            </a:lvl2pPr>
            <a:lvl3pPr indent="0" lvl="2" marL="0" marR="0" algn="r">
              <a:spcBef>
                <a:spcPts val="0"/>
              </a:spcBef>
              <a:spcAft>
                <a:spcPts val="0"/>
              </a:spcAft>
              <a:buNone/>
              <a:defRPr sz="1200">
                <a:solidFill>
                  <a:srgbClr val="888888"/>
                </a:solidFill>
                <a:latin typeface="Calibri"/>
                <a:ea typeface="Calibri"/>
                <a:cs typeface="Calibri"/>
                <a:sym typeface="Calibri"/>
              </a:defRPr>
            </a:lvl3pPr>
            <a:lvl4pPr indent="0" lvl="3" marL="0" marR="0" algn="r">
              <a:spcBef>
                <a:spcPts val="0"/>
              </a:spcBef>
              <a:spcAft>
                <a:spcPts val="0"/>
              </a:spcAft>
              <a:buNone/>
              <a:defRPr sz="1200">
                <a:solidFill>
                  <a:srgbClr val="888888"/>
                </a:solidFill>
                <a:latin typeface="Calibri"/>
                <a:ea typeface="Calibri"/>
                <a:cs typeface="Calibri"/>
                <a:sym typeface="Calibri"/>
              </a:defRPr>
            </a:lvl4pPr>
            <a:lvl5pPr indent="0" lvl="4" marL="0" marR="0" algn="r">
              <a:spcBef>
                <a:spcPts val="0"/>
              </a:spcBef>
              <a:spcAft>
                <a:spcPts val="0"/>
              </a:spcAft>
              <a:buNone/>
              <a:defRPr sz="1200">
                <a:solidFill>
                  <a:srgbClr val="888888"/>
                </a:solidFill>
                <a:latin typeface="Calibri"/>
                <a:ea typeface="Calibri"/>
                <a:cs typeface="Calibri"/>
                <a:sym typeface="Calibri"/>
              </a:defRPr>
            </a:lvl5pPr>
            <a:lvl6pPr indent="0" lvl="5" marL="0" marR="0" algn="r">
              <a:spcBef>
                <a:spcPts val="0"/>
              </a:spcBef>
              <a:spcAft>
                <a:spcPts val="0"/>
              </a:spcAft>
              <a:buNone/>
              <a:defRPr sz="1200">
                <a:solidFill>
                  <a:srgbClr val="888888"/>
                </a:solidFill>
                <a:latin typeface="Calibri"/>
                <a:ea typeface="Calibri"/>
                <a:cs typeface="Calibri"/>
                <a:sym typeface="Calibri"/>
              </a:defRPr>
            </a:lvl6pPr>
            <a:lvl7pPr indent="0" lvl="6" marL="0" marR="0" algn="r">
              <a:spcBef>
                <a:spcPts val="0"/>
              </a:spcBef>
              <a:spcAft>
                <a:spcPts val="0"/>
              </a:spcAft>
              <a:buNone/>
              <a:defRPr sz="1200">
                <a:solidFill>
                  <a:srgbClr val="888888"/>
                </a:solidFill>
                <a:latin typeface="Calibri"/>
                <a:ea typeface="Calibri"/>
                <a:cs typeface="Calibri"/>
                <a:sym typeface="Calibri"/>
              </a:defRPr>
            </a:lvl7pPr>
            <a:lvl8pPr indent="0" lvl="7" marL="0" marR="0" algn="r">
              <a:spcBef>
                <a:spcPts val="0"/>
              </a:spcBef>
              <a:spcAft>
                <a:spcPts val="0"/>
              </a:spcAft>
              <a:buNone/>
              <a:defRPr sz="1200">
                <a:solidFill>
                  <a:srgbClr val="888888"/>
                </a:solidFill>
                <a:latin typeface="Calibri"/>
                <a:ea typeface="Calibri"/>
                <a:cs typeface="Calibri"/>
                <a:sym typeface="Calibri"/>
              </a:defRPr>
            </a:lvl8pPr>
            <a:lvl9pPr indent="0" lvl="8" marL="0" marR="0" algn="r">
              <a:spcBef>
                <a:spcPts val="0"/>
              </a:spcBef>
              <a:spcAft>
                <a:spcPts val="0"/>
              </a:spcAft>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66FF66"/>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1pPr>
            <a:lvl2pPr lvl="1"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2pPr>
            <a:lvl3pPr lvl="2"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3pPr>
            <a:lvl4pPr lvl="3"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4pPr>
            <a:lvl5pPr lvl="4"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5pPr>
            <a:lvl6pPr lvl="5"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6pPr>
            <a:lvl7pPr lvl="6"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7pPr>
            <a:lvl8pPr lvl="7"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8pPr>
            <a:lvl9pPr lvl="8"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9pPr>
          </a:lstStyle>
          <a:p/>
        </p:txBody>
      </p:sp>
      <p:sp>
        <p:nvSpPr>
          <p:cNvPr id="11" name="Google Shape;11;p1"/>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3" name="Google Shape;13;p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4" name="Google Shape;14;p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None/>
              <a:defRPr b="0" i="0" sz="1200" u="none" cap="none" strike="noStrike">
                <a:solidFill>
                  <a:srgbClr val="888888"/>
                </a:solidFill>
                <a:latin typeface="Calibri"/>
                <a:ea typeface="Calibri"/>
                <a:cs typeface="Calibri"/>
                <a:sym typeface="Calibri"/>
              </a:defRPr>
            </a:lvl1pPr>
            <a:lvl2pPr indent="0" lvl="1" marL="0" marR="0" rtl="0" algn="r">
              <a:spcBef>
                <a:spcPts val="0"/>
              </a:spcBef>
              <a:spcAft>
                <a:spcPts val="0"/>
              </a:spcAft>
              <a:buNone/>
              <a:defRPr b="0" i="0" sz="1200" u="none" cap="none" strike="noStrike">
                <a:solidFill>
                  <a:srgbClr val="888888"/>
                </a:solidFill>
                <a:latin typeface="Calibri"/>
                <a:ea typeface="Calibri"/>
                <a:cs typeface="Calibri"/>
                <a:sym typeface="Calibri"/>
              </a:defRPr>
            </a:lvl2pPr>
            <a:lvl3pPr indent="0" lvl="2" marL="0" marR="0" rtl="0" algn="r">
              <a:spcBef>
                <a:spcPts val="0"/>
              </a:spcBef>
              <a:spcAft>
                <a:spcPts val="0"/>
              </a:spcAft>
              <a:buNone/>
              <a:defRPr b="0" i="0" sz="1200" u="none" cap="none" strike="noStrike">
                <a:solidFill>
                  <a:srgbClr val="888888"/>
                </a:solidFill>
                <a:latin typeface="Calibri"/>
                <a:ea typeface="Calibri"/>
                <a:cs typeface="Calibri"/>
                <a:sym typeface="Calibri"/>
              </a:defRPr>
            </a:lvl3pPr>
            <a:lvl4pPr indent="0" lvl="3" marL="0" marR="0" rtl="0" algn="r">
              <a:spcBef>
                <a:spcPts val="0"/>
              </a:spcBef>
              <a:spcAft>
                <a:spcPts val="0"/>
              </a:spcAft>
              <a:buNone/>
              <a:defRPr b="0" i="0" sz="1200" u="none" cap="none" strike="noStrike">
                <a:solidFill>
                  <a:srgbClr val="888888"/>
                </a:solidFill>
                <a:latin typeface="Calibri"/>
                <a:ea typeface="Calibri"/>
                <a:cs typeface="Calibri"/>
                <a:sym typeface="Calibri"/>
              </a:defRPr>
            </a:lvl4pPr>
            <a:lvl5pPr indent="0" lvl="4" marL="0" marR="0" rtl="0" algn="r">
              <a:spcBef>
                <a:spcPts val="0"/>
              </a:spcBef>
              <a:spcAft>
                <a:spcPts val="0"/>
              </a:spcAft>
              <a:buNone/>
              <a:defRPr b="0" i="0" sz="1200" u="none" cap="none" strike="noStrike">
                <a:solidFill>
                  <a:srgbClr val="888888"/>
                </a:solidFill>
                <a:latin typeface="Calibri"/>
                <a:ea typeface="Calibri"/>
                <a:cs typeface="Calibri"/>
                <a:sym typeface="Calibri"/>
              </a:defRPr>
            </a:lvl5pPr>
            <a:lvl6pPr indent="0" lvl="5" marL="0" marR="0" rtl="0" algn="r">
              <a:spcBef>
                <a:spcPts val="0"/>
              </a:spcBef>
              <a:spcAft>
                <a:spcPts val="0"/>
              </a:spcAft>
              <a:buNone/>
              <a:defRPr b="0" i="0" sz="1200" u="none" cap="none" strike="noStrike">
                <a:solidFill>
                  <a:srgbClr val="888888"/>
                </a:solidFill>
                <a:latin typeface="Calibri"/>
                <a:ea typeface="Calibri"/>
                <a:cs typeface="Calibri"/>
                <a:sym typeface="Calibri"/>
              </a:defRPr>
            </a:lvl6pPr>
            <a:lvl7pPr indent="0" lvl="6" marL="0" marR="0" rtl="0" algn="r">
              <a:spcBef>
                <a:spcPts val="0"/>
              </a:spcBef>
              <a:spcAft>
                <a:spcPts val="0"/>
              </a:spcAft>
              <a:buNone/>
              <a:defRPr b="0" i="0" sz="1200" u="none" cap="none" strike="noStrike">
                <a:solidFill>
                  <a:srgbClr val="888888"/>
                </a:solidFill>
                <a:latin typeface="Calibri"/>
                <a:ea typeface="Calibri"/>
                <a:cs typeface="Calibri"/>
                <a:sym typeface="Calibri"/>
              </a:defRPr>
            </a:lvl7pPr>
            <a:lvl8pPr indent="0" lvl="7" marL="0" marR="0" rtl="0" algn="r">
              <a:spcBef>
                <a:spcPts val="0"/>
              </a:spcBef>
              <a:spcAft>
                <a:spcPts val="0"/>
              </a:spcAft>
              <a:buNone/>
              <a:defRPr b="0" i="0" sz="1200" u="none" cap="none" strike="noStrike">
                <a:solidFill>
                  <a:srgbClr val="888888"/>
                </a:solidFill>
                <a:latin typeface="Calibri"/>
                <a:ea typeface="Calibri"/>
                <a:cs typeface="Calibri"/>
                <a:sym typeface="Calibri"/>
              </a:defRPr>
            </a:lvl8pPr>
            <a:lvl9pPr indent="0" lvl="8" marL="0" marR="0" rtl="0" algn="r">
              <a:spcBef>
                <a:spcPts val="0"/>
              </a:spcBef>
              <a:spcAft>
                <a:spcPts val="0"/>
              </a:spcAft>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6.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6.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7.png"/><Relationship Id="rId4" Type="http://schemas.openxmlformats.org/officeDocument/2006/relationships/image" Target="../media/image13.png"/><Relationship Id="rId5"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2.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1.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3"/>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89" name="Google Shape;89;p13"/>
          <p:cNvSpPr txBox="1"/>
          <p:nvPr>
            <p:ph idx="1" type="subTitle"/>
          </p:nvPr>
        </p:nvSpPr>
        <p:spPr>
          <a:xfrm>
            <a:off x="284167" y="1118019"/>
            <a:ext cx="6264275" cy="1752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7200"/>
              <a:buNone/>
            </a:pPr>
            <a:r>
              <a:rPr b="1" i="1" lang="en-GB" sz="7200">
                <a:solidFill>
                  <a:schemeClr val="dk1"/>
                </a:solidFill>
                <a:latin typeface="Libre Baskerville"/>
                <a:ea typeface="Libre Baskerville"/>
                <a:cs typeface="Libre Baskerville"/>
                <a:sym typeface="Libre Baskerville"/>
              </a:rPr>
              <a:t>Connecting Cate – The School Trip</a:t>
            </a:r>
            <a:endParaRPr/>
          </a:p>
        </p:txBody>
      </p:sp>
      <p:sp>
        <p:nvSpPr>
          <p:cNvPr id="90" name="Google Shape;90;p1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b="1" lang="en-GB" sz="2800"/>
              <a:t>Page 1</a:t>
            </a:r>
            <a:endParaRPr b="1" sz="2800"/>
          </a:p>
        </p:txBody>
      </p:sp>
      <p:pic>
        <p:nvPicPr>
          <p:cNvPr id="91" name="Google Shape;91;p13"/>
          <p:cNvPicPr preferRelativeResize="0"/>
          <p:nvPr/>
        </p:nvPicPr>
        <p:blipFill rotWithShape="1">
          <a:blip r:embed="rId3">
            <a:alphaModFix/>
          </a:blip>
          <a:srcRect b="0" l="0" r="0" t="0"/>
          <a:stretch/>
        </p:blipFill>
        <p:spPr>
          <a:xfrm>
            <a:off x="6183811" y="2471131"/>
            <a:ext cx="2823639" cy="37024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14"/>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97" name="Google Shape;97;p1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GB" sz="2400">
                <a:solidFill>
                  <a:schemeClr val="dk1"/>
                </a:solidFill>
              </a:rPr>
              <a:t>Page 2</a:t>
            </a:r>
            <a:endParaRPr/>
          </a:p>
        </p:txBody>
      </p:sp>
      <p:sp>
        <p:nvSpPr>
          <p:cNvPr id="98" name="Google Shape;98;p14"/>
          <p:cNvSpPr/>
          <p:nvPr/>
        </p:nvSpPr>
        <p:spPr>
          <a:xfrm>
            <a:off x="3995936" y="764704"/>
            <a:ext cx="4896544" cy="489364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GB" sz="2400" u="none" cap="none" strike="noStrike">
                <a:solidFill>
                  <a:schemeClr val="dk1"/>
                </a:solidFill>
                <a:latin typeface="Arial"/>
                <a:ea typeface="Arial"/>
                <a:cs typeface="Arial"/>
                <a:sym typeface="Arial"/>
              </a:rPr>
              <a:t>It was an exciting day. All of Cate’s class were happily talking in the playground, waiting to go into school. </a:t>
            </a:r>
            <a:endParaRPr/>
          </a:p>
          <a:p>
            <a:pPr indent="0" lvl="0" marL="0" marR="0" rtl="0" algn="l">
              <a:spcBef>
                <a:spcPts val="0"/>
              </a:spcBef>
              <a:spcAft>
                <a:spcPts val="0"/>
              </a:spcAft>
              <a:buNone/>
            </a:pPr>
            <a:r>
              <a:rPr lang="en-GB" sz="2400">
                <a:solidFill>
                  <a:schemeClr val="dk1"/>
                </a:solidFill>
                <a:latin typeface="Arial"/>
                <a:ea typeface="Arial"/>
                <a:cs typeface="Arial"/>
                <a:sym typeface="Arial"/>
              </a:rPr>
              <a:t>Today was the day of their trip to the zoo. The first school tr</a:t>
            </a:r>
            <a:r>
              <a:rPr lang="en-GB" sz="2400">
                <a:solidFill>
                  <a:schemeClr val="dk1"/>
                </a:solidFill>
              </a:rPr>
              <a:t>ip since COVID! </a:t>
            </a:r>
            <a:r>
              <a:rPr lang="en-GB" sz="2400">
                <a:solidFill>
                  <a:schemeClr val="dk1"/>
                </a:solidFill>
                <a:latin typeface="Arial"/>
                <a:ea typeface="Arial"/>
                <a:cs typeface="Arial"/>
                <a:sym typeface="Arial"/>
              </a:rPr>
              <a:t>They were going to spend the morning going around the animal areas. But best of all, one group would get to spend the afternoon working as mini zoo- keepers!</a:t>
            </a:r>
            <a:endParaRPr/>
          </a:p>
          <a:p>
            <a:pPr indent="0" lvl="0" marL="0" marR="0" rtl="0" algn="l">
              <a:spcBef>
                <a:spcPts val="0"/>
              </a:spcBef>
              <a:spcAft>
                <a:spcPts val="0"/>
              </a:spcAft>
              <a:buNone/>
            </a:pPr>
            <a:r>
              <a:rPr lang="en-GB" sz="2400">
                <a:solidFill>
                  <a:schemeClr val="dk1"/>
                </a:solidFill>
                <a:latin typeface="Arial"/>
                <a:ea typeface="Arial"/>
                <a:cs typeface="Arial"/>
                <a:sym typeface="Arial"/>
              </a:rPr>
              <a:t>Cate and her friends were bursting with excitement.</a:t>
            </a:r>
            <a:endParaRPr/>
          </a:p>
        </p:txBody>
      </p:sp>
      <p:pic>
        <p:nvPicPr>
          <p:cNvPr id="99" name="Google Shape;99;p14"/>
          <p:cNvPicPr preferRelativeResize="0"/>
          <p:nvPr/>
        </p:nvPicPr>
        <p:blipFill rotWithShape="1">
          <a:blip r:embed="rId3">
            <a:alphaModFix/>
          </a:blip>
          <a:srcRect b="8466" l="5588" r="10408" t="11109"/>
          <a:stretch/>
        </p:blipFill>
        <p:spPr>
          <a:xfrm>
            <a:off x="395535" y="1514595"/>
            <a:ext cx="3600401" cy="273630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5"/>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105" name="Google Shape;105;p1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GB" sz="2400">
                <a:solidFill>
                  <a:schemeClr val="dk1"/>
                </a:solidFill>
              </a:rPr>
              <a:t>Page 3</a:t>
            </a:r>
            <a:endParaRPr/>
          </a:p>
        </p:txBody>
      </p:sp>
      <p:sp>
        <p:nvSpPr>
          <p:cNvPr id="106" name="Google Shape;106;p15"/>
          <p:cNvSpPr/>
          <p:nvPr/>
        </p:nvSpPr>
        <p:spPr>
          <a:xfrm>
            <a:off x="971600" y="719832"/>
            <a:ext cx="5328592" cy="6001643"/>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The bell went and Cate’s class were eager to get into class. Their teacher, Mrs. Williams was waiting for them.</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rPr lang="en-GB" sz="2400">
                <a:solidFill>
                  <a:schemeClr val="dk1"/>
                </a:solidFill>
                <a:latin typeface="Arial"/>
                <a:ea typeface="Arial"/>
                <a:cs typeface="Arial"/>
                <a:sym typeface="Arial"/>
              </a:rPr>
              <a:t>“Children, as you know, there is a special treat for one lucky group today.” she said.</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rPr lang="en-GB" sz="2400">
                <a:solidFill>
                  <a:schemeClr val="dk1"/>
                </a:solidFill>
                <a:latin typeface="Arial"/>
                <a:ea typeface="Arial"/>
                <a:cs typeface="Arial"/>
                <a:sym typeface="Arial"/>
              </a:rPr>
              <a:t>Cate smiled at her friends – she was sure she would be chosen! </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rPr lang="en-GB" sz="2400">
                <a:solidFill>
                  <a:schemeClr val="dk1"/>
                </a:solidFill>
                <a:latin typeface="Arial"/>
                <a:ea typeface="Arial"/>
                <a:cs typeface="Arial"/>
                <a:sym typeface="Arial"/>
              </a:rPr>
              <a:t>“We will have a special zoo quiz sheet – the children who find out most about the animals will get to spend the afternoon as mini zookeepers.” Mrs. Williams added.</a:t>
            </a:r>
            <a:endParaRPr sz="2400">
              <a:solidFill>
                <a:schemeClr val="dk1"/>
              </a:solidFill>
              <a:latin typeface="Arial"/>
              <a:ea typeface="Arial"/>
              <a:cs typeface="Arial"/>
              <a:sym typeface="Arial"/>
            </a:endParaRPr>
          </a:p>
        </p:txBody>
      </p:sp>
      <p:pic>
        <p:nvPicPr>
          <p:cNvPr id="107" name="Google Shape;107;p15"/>
          <p:cNvPicPr preferRelativeResize="0"/>
          <p:nvPr/>
        </p:nvPicPr>
        <p:blipFill rotWithShape="1">
          <a:blip r:embed="rId3">
            <a:alphaModFix/>
          </a:blip>
          <a:srcRect b="0" l="0" r="0" t="0"/>
          <a:stretch/>
        </p:blipFill>
        <p:spPr>
          <a:xfrm>
            <a:off x="6365006" y="846059"/>
            <a:ext cx="1731963" cy="2219325"/>
          </a:xfrm>
          <a:prstGeom prst="rect">
            <a:avLst/>
          </a:prstGeom>
          <a:noFill/>
          <a:ln>
            <a:noFill/>
          </a:ln>
        </p:spPr>
      </p:pic>
      <p:pic>
        <p:nvPicPr>
          <p:cNvPr id="108" name="Google Shape;108;p15"/>
          <p:cNvPicPr preferRelativeResize="0"/>
          <p:nvPr/>
        </p:nvPicPr>
        <p:blipFill rotWithShape="1">
          <a:blip r:embed="rId4">
            <a:alphaModFix/>
          </a:blip>
          <a:srcRect b="0" l="0" r="0" t="0"/>
          <a:stretch/>
        </p:blipFill>
        <p:spPr>
          <a:xfrm>
            <a:off x="6603722" y="3861048"/>
            <a:ext cx="2128798" cy="195835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16"/>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114" name="Google Shape;114;p1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b="1" lang="en-GB" sz="2400">
                <a:solidFill>
                  <a:schemeClr val="dk1"/>
                </a:solidFill>
              </a:rPr>
              <a:t>Page 4</a:t>
            </a:r>
            <a:endParaRPr/>
          </a:p>
        </p:txBody>
      </p:sp>
      <p:sp>
        <p:nvSpPr>
          <p:cNvPr id="115" name="Google Shape;115;p16"/>
          <p:cNvSpPr/>
          <p:nvPr/>
        </p:nvSpPr>
        <p:spPr>
          <a:xfrm>
            <a:off x="611560" y="908720"/>
            <a:ext cx="7632848" cy="83099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“Oh” thought Cate. She wasn’t very good at quizzes outside of school. Where would she find the answers?</a:t>
            </a:r>
            <a:endParaRPr sz="2400">
              <a:solidFill>
                <a:schemeClr val="dk1"/>
              </a:solidFill>
              <a:latin typeface="Arial"/>
              <a:ea typeface="Arial"/>
              <a:cs typeface="Arial"/>
              <a:sym typeface="Arial"/>
            </a:endParaRPr>
          </a:p>
        </p:txBody>
      </p:sp>
      <p:sp>
        <p:nvSpPr>
          <p:cNvPr id="116" name="Google Shape;116;p16"/>
          <p:cNvSpPr/>
          <p:nvPr/>
        </p:nvSpPr>
        <p:spPr>
          <a:xfrm>
            <a:off x="755576" y="4686235"/>
            <a:ext cx="7056784" cy="193899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rgbClr val="000000"/>
                </a:solidFill>
                <a:latin typeface="Arial"/>
                <a:ea typeface="Arial"/>
                <a:cs typeface="Arial"/>
                <a:sym typeface="Arial"/>
              </a:rPr>
              <a:t>She sat down with a sigh. As she looked out of the window, she saw her grandmother’s car leaving the car park. They had been visiting from India this month and her grandmother had been bringing her to school.</a:t>
            </a:r>
            <a:endParaRPr sz="2400">
              <a:solidFill>
                <a:srgbClr val="000000"/>
              </a:solidFill>
              <a:latin typeface="Arial"/>
              <a:ea typeface="Arial"/>
              <a:cs typeface="Arial"/>
              <a:sym typeface="Arial"/>
            </a:endParaRPr>
          </a:p>
        </p:txBody>
      </p:sp>
      <p:pic>
        <p:nvPicPr>
          <p:cNvPr id="117" name="Google Shape;117;p16"/>
          <p:cNvPicPr preferRelativeResize="0"/>
          <p:nvPr/>
        </p:nvPicPr>
        <p:blipFill rotWithShape="1">
          <a:blip r:embed="rId3">
            <a:alphaModFix/>
          </a:blip>
          <a:srcRect b="0" l="0" r="0" t="0"/>
          <a:stretch/>
        </p:blipFill>
        <p:spPr>
          <a:xfrm>
            <a:off x="1043608" y="1916832"/>
            <a:ext cx="2023024" cy="2592288"/>
          </a:xfrm>
          <a:prstGeom prst="rect">
            <a:avLst/>
          </a:prstGeom>
          <a:noFill/>
          <a:ln>
            <a:noFill/>
          </a:ln>
        </p:spPr>
      </p:pic>
      <p:pic>
        <p:nvPicPr>
          <p:cNvPr id="118" name="Google Shape;118;p16"/>
          <p:cNvPicPr preferRelativeResize="0"/>
          <p:nvPr/>
        </p:nvPicPr>
        <p:blipFill rotWithShape="1">
          <a:blip r:embed="rId4">
            <a:alphaModFix/>
          </a:blip>
          <a:srcRect b="0" l="0" r="0" t="0"/>
          <a:stretch/>
        </p:blipFill>
        <p:spPr>
          <a:xfrm>
            <a:off x="3851920" y="2134848"/>
            <a:ext cx="4368065" cy="208624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17"/>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124" name="Google Shape;124;p1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GB" sz="2400">
                <a:solidFill>
                  <a:schemeClr val="dk1"/>
                </a:solidFill>
              </a:rPr>
              <a:t>Page 5</a:t>
            </a:r>
            <a:endParaRPr/>
          </a:p>
        </p:txBody>
      </p:sp>
      <p:sp>
        <p:nvSpPr>
          <p:cNvPr id="125" name="Google Shape;125;p17"/>
          <p:cNvSpPr/>
          <p:nvPr/>
        </p:nvSpPr>
        <p:spPr>
          <a:xfrm>
            <a:off x="1043608" y="1149372"/>
            <a:ext cx="6912768" cy="341632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She sat up and smiled as she remembered her grandmother’s word to her.</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rPr lang="en-GB" sz="2400">
                <a:solidFill>
                  <a:schemeClr val="dk1"/>
                </a:solidFill>
                <a:latin typeface="Arial"/>
                <a:ea typeface="Arial"/>
                <a:cs typeface="Arial"/>
                <a:sym typeface="Arial"/>
              </a:rPr>
              <a:t>“ You can achieve anything if you try – always look to see where you can get help or find answers.”</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rPr lang="en-GB" sz="2400">
                <a:solidFill>
                  <a:schemeClr val="dk1"/>
                </a:solidFill>
                <a:latin typeface="Arial"/>
                <a:ea typeface="Arial"/>
                <a:cs typeface="Arial"/>
                <a:sym typeface="Arial"/>
              </a:rPr>
              <a:t>Cate knew what to do. When the bus picked them up, she was happily talking to her friends. </a:t>
            </a:r>
            <a:endParaRPr sz="2400">
              <a:solidFill>
                <a:schemeClr val="dk1"/>
              </a:solidFill>
              <a:latin typeface="Arial"/>
              <a:ea typeface="Arial"/>
              <a:cs typeface="Arial"/>
              <a:sym typeface="Arial"/>
            </a:endParaRPr>
          </a:p>
        </p:txBody>
      </p:sp>
      <p:pic>
        <p:nvPicPr>
          <p:cNvPr id="126" name="Google Shape;126;p17"/>
          <p:cNvPicPr preferRelativeResize="0"/>
          <p:nvPr/>
        </p:nvPicPr>
        <p:blipFill rotWithShape="1">
          <a:blip r:embed="rId3">
            <a:alphaModFix/>
          </a:blip>
          <a:srcRect b="0" l="0" r="0" t="0"/>
          <a:stretch/>
        </p:blipFill>
        <p:spPr>
          <a:xfrm>
            <a:off x="1979712" y="4481976"/>
            <a:ext cx="4248472" cy="197573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18"/>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132" name="Google Shape;132;p1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b="1" lang="en-GB" sz="2400">
                <a:solidFill>
                  <a:schemeClr val="dk1"/>
                </a:solidFill>
              </a:rPr>
              <a:t>Page 6</a:t>
            </a:r>
            <a:endParaRPr/>
          </a:p>
        </p:txBody>
      </p:sp>
      <p:sp>
        <p:nvSpPr>
          <p:cNvPr id="133" name="Google Shape;133;p18"/>
          <p:cNvSpPr/>
          <p:nvPr/>
        </p:nvSpPr>
        <p:spPr>
          <a:xfrm>
            <a:off x="539552" y="836712"/>
            <a:ext cx="4608512" cy="193899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Soon they arrived at the zoo. Mrs. Williams gave the children a plan of the zoo. Cate studied it carefully and made her plan.</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p:txBody>
      </p:sp>
      <p:sp>
        <p:nvSpPr>
          <p:cNvPr id="134" name="Google Shape;134;p18"/>
          <p:cNvSpPr/>
          <p:nvPr/>
        </p:nvSpPr>
        <p:spPr>
          <a:xfrm>
            <a:off x="467544" y="5061587"/>
            <a:ext cx="7992888" cy="120032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rgbClr val="000000"/>
                </a:solidFill>
                <a:latin typeface="Arial"/>
                <a:ea typeface="Arial"/>
                <a:cs typeface="Arial"/>
                <a:sym typeface="Arial"/>
              </a:rPr>
              <a:t>Her friends made plans to see their favourite animals – but not Cate. On her map, she drew out directions and a timetable of everything she wanted to see and do.</a:t>
            </a:r>
            <a:endParaRPr sz="2400">
              <a:solidFill>
                <a:srgbClr val="000000"/>
              </a:solidFill>
              <a:latin typeface="Arial"/>
              <a:ea typeface="Arial"/>
              <a:cs typeface="Arial"/>
              <a:sym typeface="Arial"/>
            </a:endParaRPr>
          </a:p>
        </p:txBody>
      </p:sp>
      <p:pic>
        <p:nvPicPr>
          <p:cNvPr id="135" name="Google Shape;135;p18"/>
          <p:cNvPicPr preferRelativeResize="0"/>
          <p:nvPr/>
        </p:nvPicPr>
        <p:blipFill rotWithShape="1">
          <a:blip r:embed="rId3">
            <a:alphaModFix/>
          </a:blip>
          <a:srcRect b="21205" l="0" r="7985" t="0"/>
          <a:stretch/>
        </p:blipFill>
        <p:spPr>
          <a:xfrm>
            <a:off x="5333151" y="860262"/>
            <a:ext cx="3013734" cy="3311423"/>
          </a:xfrm>
          <a:prstGeom prst="rect">
            <a:avLst/>
          </a:prstGeom>
          <a:noFill/>
          <a:ln>
            <a:noFill/>
          </a:ln>
        </p:spPr>
      </p:pic>
      <p:pic>
        <p:nvPicPr>
          <p:cNvPr id="136" name="Google Shape;136;p18"/>
          <p:cNvPicPr preferRelativeResize="0"/>
          <p:nvPr/>
        </p:nvPicPr>
        <p:blipFill rotWithShape="1">
          <a:blip r:embed="rId4">
            <a:alphaModFix/>
          </a:blip>
          <a:srcRect b="50897" l="0" r="-3124" t="0"/>
          <a:stretch/>
        </p:blipFill>
        <p:spPr>
          <a:xfrm rot="1899111">
            <a:off x="5195903" y="3755286"/>
            <a:ext cx="1701769" cy="709806"/>
          </a:xfrm>
          <a:prstGeom prst="rect">
            <a:avLst/>
          </a:prstGeom>
          <a:noFill/>
          <a:ln>
            <a:noFill/>
          </a:ln>
        </p:spPr>
      </p:pic>
      <p:pic>
        <p:nvPicPr>
          <p:cNvPr id="137" name="Google Shape;137;p18"/>
          <p:cNvPicPr preferRelativeResize="0"/>
          <p:nvPr/>
        </p:nvPicPr>
        <p:blipFill rotWithShape="1">
          <a:blip r:embed="rId5">
            <a:alphaModFix/>
          </a:blip>
          <a:srcRect b="9155" l="3306" r="0" t="0"/>
          <a:stretch/>
        </p:blipFill>
        <p:spPr>
          <a:xfrm>
            <a:off x="794023" y="2526098"/>
            <a:ext cx="3502512" cy="2332711"/>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19"/>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143" name="Google Shape;143;p19"/>
          <p:cNvSpPr txBox="1"/>
          <p:nvPr>
            <p:ph idx="12" type="sldNum"/>
          </p:nvPr>
        </p:nvSpPr>
        <p:spPr>
          <a:xfrm>
            <a:off x="6876256" y="6397015"/>
            <a:ext cx="1792199" cy="25059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b="1" lang="en-GB" sz="2400">
                <a:solidFill>
                  <a:schemeClr val="dk1"/>
                </a:solidFill>
              </a:rPr>
              <a:t>Page 7 </a:t>
            </a:r>
            <a:endParaRPr/>
          </a:p>
        </p:txBody>
      </p:sp>
      <p:sp>
        <p:nvSpPr>
          <p:cNvPr id="144" name="Google Shape;144;p19"/>
          <p:cNvSpPr/>
          <p:nvPr/>
        </p:nvSpPr>
        <p:spPr>
          <a:xfrm>
            <a:off x="323528" y="764704"/>
            <a:ext cx="4799976" cy="415498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Quickly, Cate put her plan into action. </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rPr lang="en-GB" sz="2400">
                <a:solidFill>
                  <a:schemeClr val="dk1"/>
                </a:solidFill>
                <a:latin typeface="Arial"/>
                <a:ea typeface="Arial"/>
                <a:cs typeface="Arial"/>
                <a:sym typeface="Arial"/>
              </a:rPr>
              <a:t>She went around the interactive displays, finding out as much information as she could. </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rPr lang="en-GB" sz="2400">
                <a:solidFill>
                  <a:schemeClr val="dk1"/>
                </a:solidFill>
                <a:latin typeface="Arial"/>
                <a:ea typeface="Arial"/>
                <a:cs typeface="Arial"/>
                <a:sym typeface="Arial"/>
              </a:rPr>
              <a:t>She avoided the play areas, and went to each of the ‘keeper talks’ in the morning. </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p:txBody>
      </p:sp>
      <p:pic>
        <p:nvPicPr>
          <p:cNvPr id="145" name="Google Shape;145;p19"/>
          <p:cNvPicPr preferRelativeResize="0"/>
          <p:nvPr/>
        </p:nvPicPr>
        <p:blipFill rotWithShape="1">
          <a:blip r:embed="rId3">
            <a:alphaModFix/>
          </a:blip>
          <a:srcRect b="0" l="0" r="0" t="0"/>
          <a:stretch/>
        </p:blipFill>
        <p:spPr>
          <a:xfrm rot="873268">
            <a:off x="5123504" y="1216631"/>
            <a:ext cx="3505504" cy="2334970"/>
          </a:xfrm>
          <a:prstGeom prst="rect">
            <a:avLst/>
          </a:prstGeom>
          <a:noFill/>
          <a:ln>
            <a:noFill/>
          </a:ln>
        </p:spPr>
      </p:pic>
      <p:sp>
        <p:nvSpPr>
          <p:cNvPr id="146" name="Google Shape;146;p19"/>
          <p:cNvSpPr/>
          <p:nvPr/>
        </p:nvSpPr>
        <p:spPr>
          <a:xfrm>
            <a:off x="333158" y="4725144"/>
            <a:ext cx="8295849" cy="120032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Using the information, she made quick notes to help her. After lunch,  Mrs. Williams gave out the quiz sheets and gave the children 10 minutes to answer them. </a:t>
            </a:r>
            <a:endParaRPr sz="2400">
              <a:solidFill>
                <a:schemeClr val="dk1"/>
              </a:solidFill>
              <a:latin typeface="Arial"/>
              <a:ea typeface="Arial"/>
              <a:cs typeface="Arial"/>
              <a:sym typeface="Arial"/>
            </a:endParaRPr>
          </a:p>
        </p:txBody>
      </p:sp>
      <p:pic>
        <p:nvPicPr>
          <p:cNvPr id="147" name="Google Shape;147;p19"/>
          <p:cNvPicPr preferRelativeResize="0"/>
          <p:nvPr/>
        </p:nvPicPr>
        <p:blipFill rotWithShape="1">
          <a:blip r:embed="rId4">
            <a:alphaModFix/>
          </a:blip>
          <a:srcRect b="0" l="0" r="0" t="0"/>
          <a:stretch/>
        </p:blipFill>
        <p:spPr>
          <a:xfrm rot="-1208048">
            <a:off x="5099005" y="2590565"/>
            <a:ext cx="2000250" cy="17716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20"/>
          <p:cNvSpPr txBox="1"/>
          <p:nvPr>
            <p:ph type="ctrTitle"/>
          </p:nvPr>
        </p:nvSpPr>
        <p:spPr>
          <a:xfrm>
            <a:off x="179388" y="115888"/>
            <a:ext cx="8856662" cy="7207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sz="2800"/>
              <a:t>Dewi’s Dream Team – Adventures in St. David’s Primary</a:t>
            </a:r>
            <a:endParaRPr/>
          </a:p>
        </p:txBody>
      </p:sp>
      <p:sp>
        <p:nvSpPr>
          <p:cNvPr id="153" name="Google Shape;153;p2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r>
              <a:rPr lang="en-GB" sz="2400">
                <a:solidFill>
                  <a:schemeClr val="dk1"/>
                </a:solidFill>
              </a:rPr>
              <a:t>Page 8</a:t>
            </a:r>
            <a:endParaRPr/>
          </a:p>
        </p:txBody>
      </p:sp>
      <p:sp>
        <p:nvSpPr>
          <p:cNvPr id="154" name="Google Shape;154;p20"/>
          <p:cNvSpPr/>
          <p:nvPr/>
        </p:nvSpPr>
        <p:spPr>
          <a:xfrm>
            <a:off x="467544" y="1074510"/>
            <a:ext cx="7272808" cy="526297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The zoo keepers quickly went over the answers and gave the quizzes back to Mrs. Williams. She announced the winners. Cate listened carefully for her name. “ And finally the pupil with the most points and chief mini zookeeper for today is…….</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rPr lang="en-GB" sz="2400">
                <a:solidFill>
                  <a:schemeClr val="dk1"/>
                </a:solidFill>
                <a:latin typeface="Arial"/>
                <a:ea typeface="Arial"/>
                <a:cs typeface="Arial"/>
                <a:sym typeface="Arial"/>
              </a:rPr>
              <a:t>Cate!” All her friends clapped and cheered. Cate smiled – her connecting plan had worked!</a:t>
            </a:r>
            <a:endParaRPr sz="2400">
              <a:solidFill>
                <a:schemeClr val="dk1"/>
              </a:solidFill>
              <a:latin typeface="Arial"/>
              <a:ea typeface="Arial"/>
              <a:cs typeface="Arial"/>
              <a:sym typeface="Arial"/>
            </a:endParaRPr>
          </a:p>
        </p:txBody>
      </p:sp>
      <p:pic>
        <p:nvPicPr>
          <p:cNvPr id="155" name="Google Shape;155;p20"/>
          <p:cNvPicPr preferRelativeResize="0"/>
          <p:nvPr/>
        </p:nvPicPr>
        <p:blipFill rotWithShape="1">
          <a:blip r:embed="rId3">
            <a:alphaModFix/>
          </a:blip>
          <a:srcRect b="0" l="0" r="0" t="0"/>
          <a:stretch/>
        </p:blipFill>
        <p:spPr>
          <a:xfrm>
            <a:off x="6241883" y="2693787"/>
            <a:ext cx="2592288" cy="2592288"/>
          </a:xfrm>
          <a:prstGeom prst="rect">
            <a:avLst/>
          </a:prstGeom>
          <a:noFill/>
          <a:ln>
            <a:noFill/>
          </a:ln>
        </p:spPr>
      </p:pic>
      <p:pic>
        <p:nvPicPr>
          <p:cNvPr id="156" name="Google Shape;156;p20"/>
          <p:cNvPicPr preferRelativeResize="0"/>
          <p:nvPr/>
        </p:nvPicPr>
        <p:blipFill rotWithShape="1">
          <a:blip r:embed="rId4">
            <a:alphaModFix/>
          </a:blip>
          <a:srcRect b="0" l="0" r="0" t="0"/>
          <a:stretch/>
        </p:blipFill>
        <p:spPr>
          <a:xfrm>
            <a:off x="2339752" y="3054803"/>
            <a:ext cx="2029923" cy="2231272"/>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