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6" r:id="rId2"/>
    <p:sldId id="257" r:id="rId3"/>
    <p:sldId id="259" r:id="rId4"/>
    <p:sldId id="262" r:id="rId5"/>
    <p:sldId id="260" r:id="rId6"/>
    <p:sldId id="261" r:id="rId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E530A7-9ACB-451E-9B43-92C09CB3B843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48BA86-1ED8-459A-84D5-73E28E11A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4014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203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323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089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032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962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432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482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266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196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570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1A73-A2E8-4428-82C7-D387F31AA057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873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01A73-A2E8-4428-82C7-D387F31AA057}" type="datetimeFigureOut">
              <a:rPr lang="en-GB" smtClean="0"/>
              <a:t>25/01/2017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6CA28-9D82-4A81-AA8A-FC7D4FB53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193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4283968" y="5949280"/>
            <a:ext cx="4680519" cy="648072"/>
          </a:xfrm>
        </p:spPr>
        <p:txBody>
          <a:bodyPr>
            <a:normAutofit fontScale="62500" lnSpcReduction="20000"/>
          </a:bodyPr>
          <a:lstStyle/>
          <a:p>
            <a:pPr algn="l" eaLnBrk="1" hangingPunct="1"/>
            <a:r>
              <a:rPr lang="en-GB" sz="7200" b="1" i="1" dirty="0" smtClean="0">
                <a:solidFill>
                  <a:schemeClr val="tx1"/>
                </a:solidFill>
                <a:latin typeface="Baskerville Old Face"/>
              </a:rPr>
              <a:t>Connecting Cate</a:t>
            </a:r>
          </a:p>
        </p:txBody>
      </p:sp>
      <p:sp>
        <p:nvSpPr>
          <p:cNvPr id="5" name="Rectangle 4"/>
          <p:cNvSpPr/>
          <p:nvPr/>
        </p:nvSpPr>
        <p:spPr>
          <a:xfrm>
            <a:off x="250388" y="379836"/>
            <a:ext cx="331236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effectLst/>
                <a:latin typeface="Lucida Calligraphy" pitchFamily="66" charset="0"/>
                <a:ea typeface="Arial Unicode MS"/>
                <a:cs typeface="Arial Unicode MS"/>
              </a:rPr>
              <a:t>Helping each other – Mother Teresa</a:t>
            </a:r>
            <a:endParaRPr lang="en-GB" sz="5400" b="1" dirty="0">
              <a:latin typeface="Lucida Calligraphy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95" y="4627154"/>
            <a:ext cx="2448272" cy="2040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921350" y="2636912"/>
            <a:ext cx="39737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chemeClr val="tx2"/>
                </a:solidFill>
                <a:latin typeface="Lucida Calligraphy" pitchFamily="66" charset="0"/>
              </a:rPr>
              <a:t>‘With God’s help’ </a:t>
            </a:r>
            <a:endParaRPr lang="en-GB" sz="3600" b="1" dirty="0" smtClean="0">
              <a:solidFill>
                <a:schemeClr val="tx2"/>
              </a:solidFill>
              <a:latin typeface="Lucida Calligraphy" pitchFamily="66" charset="0"/>
            </a:endParaRPr>
          </a:p>
          <a:p>
            <a:r>
              <a:rPr lang="en-GB" sz="3600" b="1" dirty="0" smtClean="0">
                <a:solidFill>
                  <a:schemeClr val="tx2"/>
                </a:solidFill>
                <a:latin typeface="Lucida Calligraphy" pitchFamily="66" charset="0"/>
              </a:rPr>
              <a:t>(Luke </a:t>
            </a:r>
            <a:r>
              <a:rPr lang="en-GB" sz="3600" b="1" dirty="0">
                <a:solidFill>
                  <a:schemeClr val="tx2"/>
                </a:solidFill>
                <a:latin typeface="Lucida Calligraphy" pitchFamily="66" charset="0"/>
              </a:rPr>
              <a:t>10:25-37)</a:t>
            </a:r>
            <a:endParaRPr lang="en-GB" sz="3600" dirty="0">
              <a:solidFill>
                <a:schemeClr val="tx2"/>
              </a:solidFill>
              <a:latin typeface="Lucida Calligraphy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355976" y="188640"/>
            <a:ext cx="45400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effectLst/>
                <a:latin typeface="Lucida Calligraphy" pitchFamily="66" charset="0"/>
                <a:ea typeface="Arial Unicode MS"/>
                <a:cs typeface="Arial Unicode MS"/>
              </a:rPr>
              <a:t>Scripture Link</a:t>
            </a:r>
            <a:endParaRPr lang="en-GB" sz="44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154" y="1099743"/>
            <a:ext cx="295275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303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4283968" y="5949280"/>
            <a:ext cx="4680519" cy="648072"/>
          </a:xfrm>
        </p:spPr>
        <p:txBody>
          <a:bodyPr>
            <a:normAutofit fontScale="62500" lnSpcReduction="20000"/>
          </a:bodyPr>
          <a:lstStyle/>
          <a:p>
            <a:pPr algn="l" eaLnBrk="1" hangingPunct="1"/>
            <a:r>
              <a:rPr lang="en-GB" sz="7200" b="1" i="1" dirty="0" smtClean="0">
                <a:solidFill>
                  <a:schemeClr val="tx1"/>
                </a:solidFill>
                <a:latin typeface="Baskerville Old Face"/>
              </a:rPr>
              <a:t>Connecting Cate</a:t>
            </a:r>
          </a:p>
        </p:txBody>
      </p:sp>
      <p:sp>
        <p:nvSpPr>
          <p:cNvPr id="3" name="Rectangle 2"/>
          <p:cNvSpPr/>
          <p:nvPr/>
        </p:nvSpPr>
        <p:spPr>
          <a:xfrm>
            <a:off x="250388" y="379836"/>
            <a:ext cx="331236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effectLst/>
                <a:latin typeface="Lucida Calligraphy" pitchFamily="66" charset="0"/>
                <a:ea typeface="Arial Unicode MS"/>
                <a:cs typeface="Arial Unicode MS"/>
              </a:rPr>
              <a:t>Helping each other – Mother Teresa</a:t>
            </a:r>
            <a:endParaRPr lang="en-GB" sz="5400" b="1" dirty="0">
              <a:latin typeface="Lucida Calligraphy" pitchFamily="66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094" y="379836"/>
            <a:ext cx="3960440" cy="330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008" y="4612000"/>
            <a:ext cx="5893221" cy="2294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9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4283968" y="5949280"/>
            <a:ext cx="4680519" cy="648072"/>
          </a:xfrm>
        </p:spPr>
        <p:txBody>
          <a:bodyPr>
            <a:normAutofit fontScale="62500" lnSpcReduction="20000"/>
          </a:bodyPr>
          <a:lstStyle/>
          <a:p>
            <a:pPr algn="l" eaLnBrk="1" hangingPunct="1"/>
            <a:r>
              <a:rPr lang="en-GB" sz="7200" b="1" i="1" dirty="0" smtClean="0">
                <a:solidFill>
                  <a:schemeClr val="tx1"/>
                </a:solidFill>
                <a:latin typeface="Baskerville Old Face"/>
              </a:rPr>
              <a:t>Connecting Cate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889" y="3378212"/>
            <a:ext cx="4157663" cy="20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96888"/>
            <a:ext cx="29575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0551"/>
            <a:ext cx="5011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291874"/>
            <a:ext cx="4705017" cy="2361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365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337" y="908720"/>
            <a:ext cx="4157663" cy="20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36327" y="260648"/>
            <a:ext cx="529976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 smtClean="0">
                <a:latin typeface="Lucida Calligraphy" pitchFamily="66" charset="0"/>
                <a:ea typeface="Arial Unicode MS"/>
                <a:cs typeface="Arial Unicode MS"/>
              </a:rPr>
              <a:t>Place a pebble on the altar – think how you will  make someone smile today.</a:t>
            </a:r>
            <a:endParaRPr lang="en-GB" sz="4800" b="1" dirty="0">
              <a:latin typeface="Lucida Calligraphy" pitchFamily="66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084" y="3212976"/>
            <a:ext cx="2865719" cy="191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827584" y="4941168"/>
            <a:ext cx="479971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 smtClean="0">
                <a:latin typeface="Lucida Calligraphy" pitchFamily="66" charset="0"/>
                <a:ea typeface="Arial Unicode MS"/>
                <a:cs typeface="Arial Unicode MS"/>
              </a:rPr>
              <a:t>Respond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48375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4283968" y="5949280"/>
            <a:ext cx="4680519" cy="648072"/>
          </a:xfrm>
        </p:spPr>
        <p:txBody>
          <a:bodyPr>
            <a:normAutofit fontScale="62500" lnSpcReduction="20000"/>
          </a:bodyPr>
          <a:lstStyle/>
          <a:p>
            <a:pPr algn="l" eaLnBrk="1" hangingPunct="1"/>
            <a:r>
              <a:rPr lang="en-GB" sz="7200" b="1" i="1" dirty="0" smtClean="0">
                <a:solidFill>
                  <a:schemeClr val="tx1"/>
                </a:solidFill>
                <a:latin typeface="Baskerville Old Face"/>
              </a:rPr>
              <a:t>Connecting Cate</a:t>
            </a:r>
          </a:p>
        </p:txBody>
      </p:sp>
      <p:sp>
        <p:nvSpPr>
          <p:cNvPr id="2" name="Rectangle 1"/>
          <p:cNvSpPr/>
          <p:nvPr/>
        </p:nvSpPr>
        <p:spPr>
          <a:xfrm>
            <a:off x="551740" y="3487954"/>
            <a:ext cx="404211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b="1" dirty="0" smtClean="0">
                <a:effectLst/>
                <a:latin typeface="Lucida Calligraphy" pitchFamily="66" charset="0"/>
                <a:ea typeface="Arial Unicode MS"/>
                <a:cs typeface="Arial Unicode MS"/>
              </a:rPr>
              <a:t>Helping </a:t>
            </a:r>
            <a:r>
              <a:rPr lang="en-GB" sz="6000" b="1" dirty="0" smtClean="0">
                <a:effectLst/>
                <a:latin typeface="Lucida Calligraphy" pitchFamily="66" charset="0"/>
                <a:ea typeface="Arial Unicode MS"/>
                <a:cs typeface="Arial Unicode MS"/>
              </a:rPr>
              <a:t>each other </a:t>
            </a:r>
            <a:endParaRPr lang="en-GB" sz="6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132856"/>
            <a:ext cx="2679352" cy="3434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73" y="260648"/>
            <a:ext cx="639418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124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4283968" y="5949280"/>
            <a:ext cx="4680519" cy="648072"/>
          </a:xfrm>
        </p:spPr>
        <p:txBody>
          <a:bodyPr>
            <a:normAutofit fontScale="62500" lnSpcReduction="20000"/>
          </a:bodyPr>
          <a:lstStyle/>
          <a:p>
            <a:pPr algn="l" eaLnBrk="1" hangingPunct="1"/>
            <a:r>
              <a:rPr lang="en-GB" sz="7200" b="1" i="1" dirty="0" smtClean="0">
                <a:solidFill>
                  <a:schemeClr val="tx1"/>
                </a:solidFill>
                <a:latin typeface="Baskerville Old Face"/>
              </a:rPr>
              <a:t>Connecting Cate</a:t>
            </a:r>
          </a:p>
        </p:txBody>
      </p:sp>
      <p:sp>
        <p:nvSpPr>
          <p:cNvPr id="5" name="Rectangle 4"/>
          <p:cNvSpPr/>
          <p:nvPr/>
        </p:nvSpPr>
        <p:spPr>
          <a:xfrm>
            <a:off x="250388" y="379836"/>
            <a:ext cx="331236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effectLst/>
                <a:latin typeface="Lucida Calligraphy" pitchFamily="66" charset="0"/>
                <a:ea typeface="Arial Unicode MS"/>
                <a:cs typeface="Arial Unicode MS"/>
              </a:rPr>
              <a:t>Helping each other – Mother Teresa</a:t>
            </a:r>
            <a:endParaRPr lang="en-GB" sz="5400" b="1" dirty="0">
              <a:latin typeface="Lucida Calligraphy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95" y="4627154"/>
            <a:ext cx="2448272" cy="2040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921350" y="2636912"/>
            <a:ext cx="39737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chemeClr val="tx2"/>
                </a:solidFill>
                <a:latin typeface="Lucida Calligraphy" pitchFamily="66" charset="0"/>
              </a:rPr>
              <a:t>‘With God’s help’ </a:t>
            </a:r>
            <a:endParaRPr lang="en-GB" sz="3600" b="1" dirty="0" smtClean="0">
              <a:solidFill>
                <a:schemeClr val="tx2"/>
              </a:solidFill>
              <a:latin typeface="Lucida Calligraphy" pitchFamily="66" charset="0"/>
            </a:endParaRPr>
          </a:p>
          <a:p>
            <a:r>
              <a:rPr lang="en-GB" sz="3600" b="1" dirty="0" smtClean="0">
                <a:solidFill>
                  <a:schemeClr val="tx2"/>
                </a:solidFill>
                <a:latin typeface="Lucida Calligraphy" pitchFamily="66" charset="0"/>
              </a:rPr>
              <a:t>(Luke </a:t>
            </a:r>
            <a:r>
              <a:rPr lang="en-GB" sz="3600" b="1" dirty="0">
                <a:solidFill>
                  <a:schemeClr val="tx2"/>
                </a:solidFill>
                <a:latin typeface="Lucida Calligraphy" pitchFamily="66" charset="0"/>
              </a:rPr>
              <a:t>10:25-37)</a:t>
            </a:r>
            <a:endParaRPr lang="en-GB" sz="3600" dirty="0">
              <a:solidFill>
                <a:schemeClr val="tx2"/>
              </a:solidFill>
              <a:latin typeface="Lucida Calligraphy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355976" y="188640"/>
            <a:ext cx="454002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effectLst/>
                <a:latin typeface="Lucida Calligraphy" pitchFamily="66" charset="0"/>
                <a:ea typeface="Arial Unicode MS"/>
                <a:cs typeface="Arial Unicode MS"/>
              </a:rPr>
              <a:t>Scripture Link</a:t>
            </a:r>
            <a:endParaRPr lang="en-GB" sz="44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154" y="1099743"/>
            <a:ext cx="295275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984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259</TotalTime>
  <Words>70</Words>
  <Application>Microsoft Office PowerPoint</Application>
  <PresentationFormat>On-screen Show (4:3)</PresentationFormat>
  <Paragraphs>17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Davies</dc:creator>
  <cp:lastModifiedBy>Andrew Davies</cp:lastModifiedBy>
  <cp:revision>6</cp:revision>
  <cp:lastPrinted>2017-01-25T17:42:55Z</cp:lastPrinted>
  <dcterms:created xsi:type="dcterms:W3CDTF">2017-01-25T12:54:14Z</dcterms:created>
  <dcterms:modified xsi:type="dcterms:W3CDTF">2017-01-25T17:47:12Z</dcterms:modified>
</cp:coreProperties>
</file>