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5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</p:sldIdLst>
  <p:sldSz cy="6858000" cx="9144000"/>
  <p:notesSz cx="6797675" cy="9926625"/>
  <p:embeddedFontLst>
    <p:embeddedFont>
      <p:font typeface="Libre Baskerville"/>
      <p:regular r:id="rId11"/>
      <p:bold r:id="rId12"/>
      <p:italic r:id="rId13"/>
    </p:embeddedFont>
    <p:embeddedFont>
      <p:font typeface="Quintessential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font" Target="fonts/LibreBaskerville-regular.fntdata"/><Relationship Id="rId10" Type="http://schemas.openxmlformats.org/officeDocument/2006/relationships/slide" Target="slides/slide5.xml"/><Relationship Id="rId13" Type="http://schemas.openxmlformats.org/officeDocument/2006/relationships/font" Target="fonts/LibreBaskerville-italic.fntdata"/><Relationship Id="rId12" Type="http://schemas.openxmlformats.org/officeDocument/2006/relationships/font" Target="fonts/LibreBaskerville-bold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Quintessential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2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3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3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3" name="Google Shape;113;p4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679750" y="4715125"/>
            <a:ext cx="5438125" cy="4466975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:notes"/>
          <p:cNvSpPr/>
          <p:nvPr>
            <p:ph idx="2" type="sldImg"/>
          </p:nvPr>
        </p:nvSpPr>
        <p:spPr>
          <a:xfrm>
            <a:off x="1133150" y="744475"/>
            <a:ext cx="4532000" cy="37224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rgbClr val="F6B26B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Relationship Id="rId4" Type="http://schemas.openxmlformats.org/officeDocument/2006/relationships/image" Target="../media/image11.jpg"/><Relationship Id="rId5" Type="http://schemas.openxmlformats.org/officeDocument/2006/relationships/image" Target="../media/image7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Relationship Id="rId4" Type="http://schemas.openxmlformats.org/officeDocument/2006/relationships/image" Target="../media/image11.jpg"/><Relationship Id="rId5" Type="http://schemas.openxmlformats.org/officeDocument/2006/relationships/image" Target="../media/image8.png"/><Relationship Id="rId6" Type="http://schemas.openxmlformats.org/officeDocument/2006/relationships/hyperlink" Target="http://www.youtube.com/watch?v=uj6xeGIT4Xs" TargetMode="External"/><Relationship Id="rId7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8.png"/><Relationship Id="rId6" Type="http://schemas.openxmlformats.org/officeDocument/2006/relationships/hyperlink" Target="http://www.youtube.com/watch?v=iWSkdx-XwWY" TargetMode="External"/><Relationship Id="rId7" Type="http://schemas.openxmlformats.org/officeDocument/2006/relationships/image" Target="../media/image4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2.jpg"/><Relationship Id="rId4" Type="http://schemas.openxmlformats.org/officeDocument/2006/relationships/hyperlink" Target="http://www.youtube.com/watch?v=bYozCOLUiFY" TargetMode="External"/><Relationship Id="rId5" Type="http://schemas.openxmlformats.org/officeDocument/2006/relationships/image" Target="../media/image10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>
            <p:ph idx="1" type="subTitle"/>
          </p:nvPr>
        </p:nvSpPr>
        <p:spPr>
          <a:xfrm>
            <a:off x="3447501" y="5899925"/>
            <a:ext cx="45399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475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 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250388" y="364782"/>
            <a:ext cx="4105588" cy="378565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4800" u="none" cap="none" strike="noStrike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Helping those in need – St. David’s Foundation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6" name="Google Shape;86;p13"/>
          <p:cNvSpPr/>
          <p:nvPr/>
        </p:nvSpPr>
        <p:spPr>
          <a:xfrm>
            <a:off x="4951681" y="3194506"/>
            <a:ext cx="3944320" cy="224676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800">
                <a:solidFill>
                  <a:schemeClr val="accent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‘When you do this to your brothers and sisters’ – (Matthew 25:31-40) God’s Story 3 p.88</a:t>
            </a:r>
            <a:endParaRPr sz="2800">
              <a:solidFill>
                <a:schemeClr val="accent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87" name="Google Shape;87;p13"/>
          <p:cNvSpPr/>
          <p:nvPr/>
        </p:nvSpPr>
        <p:spPr>
          <a:xfrm>
            <a:off x="4355976" y="188640"/>
            <a:ext cx="4540025" cy="76944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4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Scripture Link</a:t>
            </a:r>
            <a:endParaRPr sz="44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88" name="Google Shape;88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New In-Patient Hospice | St David's Hospice Care" id="89" name="Google Shape;89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73738" y="4303922"/>
            <a:ext cx="3074125" cy="2038279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ondering What to Give Jesus for His Birthday? - Happy Life and Work" id="90" name="Google Shape;90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267576" y="983411"/>
            <a:ext cx="2857500" cy="2057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651708" y="4139025"/>
            <a:ext cx="5893221" cy="2294308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New In-Patient Hospice | St David's Hospice Care" id="96" name="Google Shape;9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63979" y="757254"/>
            <a:ext cx="2784025" cy="1845925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14"/>
          <p:cNvSpPr txBox="1"/>
          <p:nvPr/>
        </p:nvSpPr>
        <p:spPr>
          <a:xfrm>
            <a:off x="3179377" y="5899925"/>
            <a:ext cx="48081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98" name="Google Shape;98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4" title="St David's Hospice Care 2020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10750" y="152400"/>
            <a:ext cx="5680850" cy="4260625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4"/>
          <p:cNvSpPr txBox="1"/>
          <p:nvPr/>
        </p:nvSpPr>
        <p:spPr>
          <a:xfrm>
            <a:off x="394150" y="2890350"/>
            <a:ext cx="1918200" cy="1523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900">
                <a:latin typeface="Calibri"/>
                <a:ea typeface="Calibri"/>
                <a:cs typeface="Calibri"/>
                <a:sym typeface="Calibri"/>
              </a:rPr>
              <a:t>Think about how they help. </a:t>
            </a:r>
            <a:endParaRPr sz="29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28" y="110351"/>
            <a:ext cx="5011736" cy="117633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" y="5050698"/>
            <a:ext cx="3601200" cy="180730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5"/>
          <p:cNvSpPr/>
          <p:nvPr/>
        </p:nvSpPr>
        <p:spPr>
          <a:xfrm>
            <a:off x="6096001" y="436875"/>
            <a:ext cx="2630100" cy="2246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3400">
                <a:solidFill>
                  <a:schemeClr val="accent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‘When you do this to your brothers and sisters’ – (Matthew 25:31-40) God’s Story 3 p.88</a:t>
            </a:r>
            <a:endParaRPr sz="3400">
              <a:solidFill>
                <a:schemeClr val="accent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108" name="Google Shape;108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664896" y="5410944"/>
            <a:ext cx="1447056" cy="1447056"/>
          </a:xfrm>
          <a:prstGeom prst="rect">
            <a:avLst/>
          </a:prstGeom>
          <a:noFill/>
          <a:ln>
            <a:noFill/>
          </a:ln>
        </p:spPr>
      </p:pic>
      <p:sp>
        <p:nvSpPr>
          <p:cNvPr id="109" name="Google Shape;109;p15"/>
          <p:cNvSpPr txBox="1"/>
          <p:nvPr/>
        </p:nvSpPr>
        <p:spPr>
          <a:xfrm>
            <a:off x="2856802" y="6055775"/>
            <a:ext cx="4808100" cy="64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55000" lnSpcReduction="10000"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Arial"/>
              <a:buNone/>
            </a:pPr>
            <a:r>
              <a:rPr b="1" i="1" lang="en-GB" sz="7200">
                <a:solidFill>
                  <a:schemeClr val="dk1"/>
                </a:solidFill>
                <a:latin typeface="Libre Baskerville"/>
                <a:ea typeface="Libre Baskerville"/>
                <a:cs typeface="Libre Baskerville"/>
                <a:sym typeface="Libre Baskerville"/>
              </a:rPr>
              <a:t>Achievement Twins</a:t>
            </a:r>
            <a:endParaRPr b="1" i="1" sz="7200">
              <a:solidFill>
                <a:schemeClr val="dk1"/>
              </a:solidFill>
              <a:latin typeface="Libre Baskerville"/>
              <a:ea typeface="Libre Baskerville"/>
              <a:cs typeface="Libre Baskerville"/>
              <a:sym typeface="Libre Baskerville"/>
            </a:endParaRPr>
          </a:p>
        </p:txBody>
      </p:sp>
      <p:pic>
        <p:nvPicPr>
          <p:cNvPr descr="When we show love and kindness to others, we are showing it to Jesus.&#10;Matthew 25:31-46&#10;https://www.bible.com/bible/110/MAT.25.31-46 &#10;&#10;This Bible story is included in a family-friendly Bible Plan called: &quot;Don't Feed Greed&quot; Find it in the YouVersion Bible App. https://www.bible.com/reading-plans/3328-dont-feed-greed  &#10;&#10;PARENTS:&#10;Do you have questions or prayer requests? Connect with us here: https://go2.lc/lifekids &#10;Need more resources right away? Check out https://www.life.church/parents and https://bibleappforkids.com/parents/guide &#10;&#10;LifeKids is the children’s ministry of Life.Church for kids birth-6th grade. We create fun, age-appropriate videos, Christ-centered activities, small group connections, and family resources to partner with parents to lead children to become fully devoted followers of Christ.&#10;&#10;SUBSCRIBE to LifeKids for weekly videos: https://go2.lc/LKYTsubscribe &#10;&#10;SUBSCRIBE to our sister channel for even more kids videos: https://go2.lc/KonnectHQSubscribe&#10;&#10;To learn more about our ministry and to check out kid-friendly videos without YouTube distractions, visit: https://www.life.church/kids &#10;&#10;For 100% free curriculum to accompany our videos, as well as complete, downloadable message videos, graphics, promotional and marketing materials, and church leadership tools, visit: https://open.church &#10;&#10;Are you a grown-up? Life.Church has videos just for you: https://www.youtube.com/LifeChurchtv &#10;&#10;Follow #LCparents on social media:&#10;&#10;Facebook: https://go2.lc/LCParentsFB &#10;Twitter: https://go2.lc/LCParentsTwitter &#10;Instagram: https://go2.lc/LCParentsInstagram &#10;&#10;#LifeKids #KidsBibleStories #SheepAndGoats" id="110" name="Google Shape;110;p15" title="Sheep and Goats | Bible Story | LifeKids">
            <a:hlinkClick r:id="rId6"/>
          </p:cNvPr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23525" y="1180475"/>
            <a:ext cx="5362825" cy="4022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6"/>
          <p:cNvSpPr/>
          <p:nvPr/>
        </p:nvSpPr>
        <p:spPr>
          <a:xfrm>
            <a:off x="136327" y="260648"/>
            <a:ext cx="5875833" cy="30469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Place a pebble on the altar, think about how you will help others.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sp>
        <p:nvSpPr>
          <p:cNvPr id="116" name="Google Shape;116;p16"/>
          <p:cNvSpPr/>
          <p:nvPr/>
        </p:nvSpPr>
        <p:spPr>
          <a:xfrm>
            <a:off x="323528" y="4833129"/>
            <a:ext cx="4799712" cy="132343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80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Respond</a:t>
            </a:r>
            <a:endParaRPr sz="80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7" name="Google Shape;117;p16"/>
          <p:cNvPicPr preferRelativeResize="0"/>
          <p:nvPr/>
        </p:nvPicPr>
        <p:blipFill rotWithShape="1">
          <a:blip r:embed="rId3">
            <a:alphaModFix/>
          </a:blip>
          <a:srcRect b="14816" l="10820" r="21465" t="3236"/>
          <a:stretch/>
        </p:blipFill>
        <p:spPr>
          <a:xfrm>
            <a:off x="4348600" y="2649675"/>
            <a:ext cx="4344078" cy="350690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Provided to YouTube by The Orchard Enterprises&#10;&#10;Whatsoever You Do · Willard F. Jabusch&#10;&#10;Rise up and Sing 3rd Edition, Vol. 9&#10;&#10;℗ 2009 OCP. All rights reserved. All selections BMI.&#10;&#10;Released on: 2009-11-25&#10;&#10;Music  Publisher: OCP&#10;&#10;Auto-generated by YouTube." id="118" name="Google Shape;118;p16" title="Whatsoever You Do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3535" y="3131850"/>
            <a:ext cx="2827040" cy="15902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" name="Google Shape;123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-20573" y="260648"/>
            <a:ext cx="6394182" cy="2376264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17"/>
          <p:cNvSpPr/>
          <p:nvPr/>
        </p:nvSpPr>
        <p:spPr>
          <a:xfrm>
            <a:off x="250388" y="1988840"/>
            <a:ext cx="4105588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4800">
                <a:solidFill>
                  <a:schemeClr val="dk1"/>
                </a:solidFill>
                <a:latin typeface="Quintessential"/>
                <a:ea typeface="Quintessential"/>
                <a:cs typeface="Quintessential"/>
                <a:sym typeface="Quintessential"/>
              </a:rPr>
              <a:t>Use your gifts to help others</a:t>
            </a:r>
            <a:endParaRPr b="1" sz="4800">
              <a:solidFill>
                <a:schemeClr val="dk1"/>
              </a:solidFill>
              <a:latin typeface="Quintessential"/>
              <a:ea typeface="Quintessential"/>
              <a:cs typeface="Quintessential"/>
              <a:sym typeface="Quintessential"/>
            </a:endParaRPr>
          </a:p>
        </p:txBody>
      </p:sp>
      <p:pic>
        <p:nvPicPr>
          <p:cNvPr descr="https://lh6.googleusercontent.com/B80-0XMOyDSE3iUrxI4ZagYuK_qc2nnZIpAChWqpQ2DEtGt5Eix_vObMA_6Sb6RQMVifR8qYbuQD-Gb14vgOtLapcf6BoXDETwxJQkev13P4MEkJh5bmWmj38QQATv1ytTeFffIJo58" id="125" name="Google Shape;125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762765" y="1896178"/>
            <a:ext cx="3675856" cy="36758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