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8"/>
  </p:handoutMasterIdLst>
  <p:sldIdLst>
    <p:sldId id="256" r:id="rId2"/>
    <p:sldId id="257" r:id="rId3"/>
    <p:sldId id="259" r:id="rId4"/>
    <p:sldId id="262" r:id="rId5"/>
    <p:sldId id="260" r:id="rId6"/>
    <p:sldId id="263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530A7-9ACB-451E-9B43-92C09CB3B843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8BA86-1ED8-459A-84D5-73E28E11A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4014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528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203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28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24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45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09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144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198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525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30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744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01A73-A2E8-4428-82C7-D387F31AA057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06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5" name="Rectangle 4"/>
          <p:cNvSpPr/>
          <p:nvPr/>
        </p:nvSpPr>
        <p:spPr>
          <a:xfrm>
            <a:off x="250388" y="379836"/>
            <a:ext cx="41055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latin typeface="Lucida Calligraphy" pitchFamily="66" charset="0"/>
              </a:rPr>
              <a:t>We are Family – </a:t>
            </a:r>
            <a:r>
              <a:rPr lang="en-GB" sz="4800" b="1" dirty="0" err="1" smtClean="0">
                <a:latin typeface="Lucida Calligraphy" pitchFamily="66" charset="0"/>
              </a:rPr>
              <a:t>Barnardo’s</a:t>
            </a:r>
            <a:endParaRPr lang="en-GB" sz="4800" b="1" dirty="0">
              <a:latin typeface="Lucida Calligraphy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21350" y="2636912"/>
            <a:ext cx="39737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600" b="1" dirty="0" smtClean="0">
              <a:solidFill>
                <a:schemeClr val="tx2"/>
              </a:solidFill>
              <a:latin typeface="Lucida Calligraphy" pitchFamily="66" charset="0"/>
            </a:endParaRPr>
          </a:p>
          <a:p>
            <a:r>
              <a:rPr lang="en-GB" sz="3600" b="1" dirty="0" smtClean="0">
                <a:solidFill>
                  <a:schemeClr val="tx2"/>
                </a:solidFill>
                <a:latin typeface="Lucida Calligraphy" pitchFamily="66" charset="0"/>
              </a:rPr>
              <a:t>‘God loves His family’ </a:t>
            </a:r>
          </a:p>
          <a:p>
            <a:r>
              <a:rPr lang="en-GB" sz="3600" b="1" dirty="0" smtClean="0">
                <a:solidFill>
                  <a:schemeClr val="tx2"/>
                </a:solidFill>
                <a:latin typeface="Lucida Calligraphy" pitchFamily="66" charset="0"/>
              </a:rPr>
              <a:t>(Luke 15:11-32)</a:t>
            </a:r>
            <a:endParaRPr lang="en-GB" sz="3600" dirty="0">
              <a:solidFill>
                <a:schemeClr val="tx2"/>
              </a:solidFill>
              <a:latin typeface="Lucida Calligraphy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Scripture Link</a:t>
            </a:r>
            <a:endParaRPr lang="en-GB" sz="4400" dirty="0"/>
          </a:p>
        </p:txBody>
      </p:sp>
      <p:pic>
        <p:nvPicPr>
          <p:cNvPr id="2" name="Picture 2" descr="Image result for barnardos char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905338"/>
            <a:ext cx="2232249" cy="175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s-media-cache-ak0.pinimg.com/736x/13/c6/24/13c624503a3550cf9b427e6f5a7e6e0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382" y="958080"/>
            <a:ext cx="1885696" cy="213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barnardos.org.uk/newsletter-ct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36" y="4767388"/>
            <a:ext cx="152400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03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3" name="Rectangle 2"/>
          <p:cNvSpPr/>
          <p:nvPr/>
        </p:nvSpPr>
        <p:spPr>
          <a:xfrm>
            <a:off x="250388" y="379836"/>
            <a:ext cx="42496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latin typeface="Lucida Calligraphy" pitchFamily="66" charset="0"/>
              </a:rPr>
              <a:t>We are Family – </a:t>
            </a:r>
            <a:r>
              <a:rPr lang="en-GB" sz="5400" b="1" dirty="0" err="1" smtClean="0">
                <a:latin typeface="Lucida Calligraphy" pitchFamily="66" charset="0"/>
              </a:rPr>
              <a:t>Barnardo’s</a:t>
            </a:r>
            <a:endParaRPr lang="en-GB" sz="5400" b="1" dirty="0">
              <a:latin typeface="Lucida Calligraphy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008" y="4612000"/>
            <a:ext cx="5893221" cy="2294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 descr="http://m.likesuccess.com/quotes/2/81884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19870"/>
            <a:ext cx="3816098" cy="3845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www.barnardos.org.uk/d19_dr_barnardo_hig_r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80927"/>
            <a:ext cx="1905000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0551"/>
            <a:ext cx="5011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91874"/>
            <a:ext cx="4705017" cy="2361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s-media-cache-ak0.pinimg.com/736x/13/c6/24/13c624503a3550cf9b427e6f5a7e6e0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548" y="1124744"/>
            <a:ext cx="1885696" cy="213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6607" y="3520639"/>
            <a:ext cx="31683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tx2"/>
                </a:solidFill>
                <a:latin typeface="Lucida Calligraphy" pitchFamily="66" charset="0"/>
              </a:rPr>
              <a:t>‘</a:t>
            </a:r>
            <a:r>
              <a:rPr lang="en-GB" sz="4000" b="1" dirty="0" smtClean="0">
                <a:solidFill>
                  <a:schemeClr val="tx2"/>
                </a:solidFill>
                <a:latin typeface="Lucida Calligraphy" pitchFamily="66" charset="0"/>
              </a:rPr>
              <a:t>The Prodigal Son’</a:t>
            </a:r>
            <a:endParaRPr lang="en-GB" sz="4000" b="1" dirty="0">
              <a:solidFill>
                <a:schemeClr val="tx2"/>
              </a:solidFill>
              <a:latin typeface="Lucida Calligraphy" pitchFamily="66" charset="0"/>
            </a:endParaRPr>
          </a:p>
          <a:p>
            <a:r>
              <a:rPr lang="en-GB" sz="4000" b="1" dirty="0">
                <a:solidFill>
                  <a:schemeClr val="tx2"/>
                </a:solidFill>
                <a:latin typeface="Lucida Calligraphy" pitchFamily="66" charset="0"/>
              </a:rPr>
              <a:t>(Luke 15:11-32)</a:t>
            </a:r>
            <a:endParaRPr lang="en-GB" sz="4000" dirty="0">
              <a:solidFill>
                <a:schemeClr val="tx2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65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36327" y="260648"/>
            <a:ext cx="529976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latin typeface="Lucida Calligraphy" pitchFamily="66" charset="0"/>
                <a:ea typeface="Arial Unicode MS"/>
                <a:cs typeface="Arial Unicode MS"/>
              </a:rPr>
              <a:t>Close your eyes– think how you will  make a difference to God’s family today?</a:t>
            </a:r>
            <a:endParaRPr lang="en-GB" sz="4800" b="1" dirty="0">
              <a:latin typeface="Lucida Calligraphy" pitchFamily="66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998" y="2420888"/>
            <a:ext cx="2865719" cy="191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786211" y="5438787"/>
            <a:ext cx="47997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 smtClean="0">
                <a:latin typeface="Lucida Calligraphy" pitchFamily="66" charset="0"/>
                <a:ea typeface="Arial Unicode MS"/>
                <a:cs typeface="Arial Unicode MS"/>
              </a:rPr>
              <a:t>Respond</a:t>
            </a:r>
            <a:endParaRPr lang="en-GB" sz="8000" dirty="0"/>
          </a:p>
        </p:txBody>
      </p:sp>
      <p:sp>
        <p:nvSpPr>
          <p:cNvPr id="2" name="Rectangle 1"/>
          <p:cNvSpPr/>
          <p:nvPr/>
        </p:nvSpPr>
        <p:spPr>
          <a:xfrm>
            <a:off x="6084167" y="1340768"/>
            <a:ext cx="26296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tx2"/>
                </a:solidFill>
                <a:latin typeface="Lucida Calligraphy" pitchFamily="66" charset="0"/>
              </a:rPr>
              <a:t>God loves His family’ </a:t>
            </a:r>
          </a:p>
          <a:p>
            <a:r>
              <a:rPr lang="en-GB" b="1" dirty="0">
                <a:solidFill>
                  <a:schemeClr val="tx2"/>
                </a:solidFill>
                <a:latin typeface="Lucida Calligraphy" pitchFamily="66" charset="0"/>
              </a:rPr>
              <a:t>(Luke 15:11-32)</a:t>
            </a:r>
            <a:endParaRPr lang="en-GB" dirty="0">
              <a:solidFill>
                <a:schemeClr val="tx2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75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5076056" y="5949280"/>
            <a:ext cx="3888431" cy="648072"/>
          </a:xfrm>
        </p:spPr>
        <p:txBody>
          <a:bodyPr>
            <a:normAutofit fontScale="550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2" name="Rectangle 1"/>
          <p:cNvSpPr/>
          <p:nvPr/>
        </p:nvSpPr>
        <p:spPr>
          <a:xfrm>
            <a:off x="395536" y="2188027"/>
            <a:ext cx="404211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 smtClean="0"/>
              <a:t>Loving God ‘s </a:t>
            </a:r>
            <a:r>
              <a:rPr lang="en-GB" sz="4800" dirty="0" smtClean="0"/>
              <a:t>family – making a difference like Jesus and </a:t>
            </a:r>
            <a:r>
              <a:rPr lang="en-GB" sz="4800" dirty="0" err="1" smtClean="0"/>
              <a:t>Barnardo</a:t>
            </a:r>
            <a:endParaRPr lang="en-GB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2679352" cy="3434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24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5" name="Rectangle 4"/>
          <p:cNvSpPr/>
          <p:nvPr/>
        </p:nvSpPr>
        <p:spPr>
          <a:xfrm>
            <a:off x="250388" y="379836"/>
            <a:ext cx="41055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latin typeface="Lucida Calligraphy" pitchFamily="66" charset="0"/>
              </a:rPr>
              <a:t>We are Family – </a:t>
            </a:r>
            <a:r>
              <a:rPr lang="en-GB" sz="4800" b="1" dirty="0" err="1" smtClean="0">
                <a:latin typeface="Lucida Calligraphy" pitchFamily="66" charset="0"/>
              </a:rPr>
              <a:t>Barnardo’s</a:t>
            </a:r>
            <a:endParaRPr lang="en-GB" sz="4800" b="1" dirty="0">
              <a:latin typeface="Lucida Calligraphy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21350" y="2636912"/>
            <a:ext cx="39737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600" b="1" dirty="0" smtClean="0">
              <a:solidFill>
                <a:schemeClr val="tx2"/>
              </a:solidFill>
              <a:latin typeface="Lucida Calligraphy" pitchFamily="66" charset="0"/>
            </a:endParaRPr>
          </a:p>
          <a:p>
            <a:r>
              <a:rPr lang="en-GB" sz="3600" b="1" dirty="0" smtClean="0">
                <a:solidFill>
                  <a:schemeClr val="tx2"/>
                </a:solidFill>
                <a:latin typeface="Lucida Calligraphy" pitchFamily="66" charset="0"/>
              </a:rPr>
              <a:t>‘God loves His family’ </a:t>
            </a:r>
          </a:p>
          <a:p>
            <a:r>
              <a:rPr lang="en-GB" sz="3600" b="1" dirty="0" smtClean="0">
                <a:solidFill>
                  <a:schemeClr val="tx2"/>
                </a:solidFill>
                <a:latin typeface="Lucida Calligraphy" pitchFamily="66" charset="0"/>
              </a:rPr>
              <a:t>(Luke 15:11-32)</a:t>
            </a:r>
            <a:endParaRPr lang="en-GB" sz="3600" dirty="0">
              <a:solidFill>
                <a:schemeClr val="tx2"/>
              </a:solidFill>
              <a:latin typeface="Lucida Calligraphy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Scripture Link</a:t>
            </a:r>
            <a:endParaRPr lang="en-GB" sz="4400" dirty="0"/>
          </a:p>
        </p:txBody>
      </p:sp>
      <p:pic>
        <p:nvPicPr>
          <p:cNvPr id="2" name="Picture 2" descr="Image result for barnardos char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905338"/>
            <a:ext cx="2232249" cy="175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s-media-cache-ak0.pinimg.com/736x/13/c6/24/13c624503a3550cf9b427e6f5a7e6e0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382" y="958080"/>
            <a:ext cx="1885696" cy="213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barnardos.org.uk/newsletter-ct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36" y="4767388"/>
            <a:ext cx="152400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69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97</Words>
  <Application>Microsoft Office PowerPoint</Application>
  <PresentationFormat>On-screen Show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Davies</dc:creator>
  <cp:lastModifiedBy>Rachel Ounsworth</cp:lastModifiedBy>
  <cp:revision>12</cp:revision>
  <cp:lastPrinted>2017-01-25T17:42:55Z</cp:lastPrinted>
  <dcterms:created xsi:type="dcterms:W3CDTF">2017-01-25T12:54:14Z</dcterms:created>
  <dcterms:modified xsi:type="dcterms:W3CDTF">2017-01-31T12:43:49Z</dcterms:modified>
</cp:coreProperties>
</file>