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Lst>
  <p:sldSz cy="6858000" cx="9144000"/>
  <p:notesSz cx="6797675" cy="9926625"/>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6400" cy="4968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ctr">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ctr">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ctr">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ctr">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49688" y="0"/>
            <a:ext cx="2946400" cy="4968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ctr">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ctr">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ctr">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ctr">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28163"/>
            <a:ext cx="2946400" cy="4968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ctr">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ctr">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ctr">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ctr">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49688" y="9428163"/>
            <a:ext cx="2946400" cy="4968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86" name="Google Shape;86;p1: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49688" y="9428163"/>
            <a:ext cx="2946400" cy="4968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2: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97" name="Google Shape;97;p2: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3: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07" name="Google Shape;107;p3: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4: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19" name="Google Shape;119;p4: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5: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30" name="Google Shape;130;p5: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6: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44" name="Google Shape;144;p6: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7: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57" name="Google Shape;157;p7: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8: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65" name="Google Shape;165;p8: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g27e5a0d4bd9_0_0: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p:spPr>
      </p:sp>
      <p:sp>
        <p:nvSpPr>
          <p:cNvPr id="177" name="Google Shape;177;g27e5a0d4bd9_0_0: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78" name="Google Shape;178;g27e5a0d4bd9_0_0:notes"/>
          <p:cNvSpPr txBox="1"/>
          <p:nvPr>
            <p:ph idx="12" type="sldNum"/>
          </p:nvPr>
        </p:nvSpPr>
        <p:spPr>
          <a:xfrm>
            <a:off x="3849688" y="9428163"/>
            <a:ext cx="2946300" cy="4968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g27e5a0d4bd9_0_8: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p:spPr>
      </p:sp>
      <p:sp>
        <p:nvSpPr>
          <p:cNvPr id="184" name="Google Shape;184;g27e5a0d4bd9_0_8: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85" name="Google Shape;185;g27e5a0d4bd9_0_8:notes"/>
          <p:cNvSpPr txBox="1"/>
          <p:nvPr>
            <p:ph idx="12" type="sldNum"/>
          </p:nvPr>
        </p:nvSpPr>
        <p:spPr>
          <a:xfrm>
            <a:off x="3849688" y="9428163"/>
            <a:ext cx="2946300" cy="4968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7" name="Google Shape;17;p2"/>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8" name="Google Shape;18;p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b="0" i="0" sz="1200" u="none" cap="none" strike="noStrike">
                <a:solidFill>
                  <a:srgbClr val="888888"/>
                </a:solidFill>
                <a:latin typeface="Calibri"/>
                <a:ea typeface="Calibri"/>
                <a:cs typeface="Calibri"/>
                <a:sym typeface="Calibri"/>
              </a:defRPr>
            </a:lvl1pPr>
            <a:lvl2pPr indent="0" lvl="1" marL="0" marR="0" algn="r">
              <a:spcBef>
                <a:spcPts val="0"/>
              </a:spcBef>
              <a:spcAft>
                <a:spcPts val="0"/>
              </a:spcAft>
              <a:buNone/>
              <a:defRPr b="0" i="0" sz="1200" u="none" cap="none" strike="noStrike">
                <a:solidFill>
                  <a:srgbClr val="888888"/>
                </a:solidFill>
                <a:latin typeface="Calibri"/>
                <a:ea typeface="Calibri"/>
                <a:cs typeface="Calibri"/>
                <a:sym typeface="Calibri"/>
              </a:defRPr>
            </a:lvl2pPr>
            <a:lvl3pPr indent="0" lvl="2" marL="0" marR="0" algn="r">
              <a:spcBef>
                <a:spcPts val="0"/>
              </a:spcBef>
              <a:spcAft>
                <a:spcPts val="0"/>
              </a:spcAft>
              <a:buNone/>
              <a:defRPr b="0" i="0" sz="1200" u="none" cap="none" strike="noStrike">
                <a:solidFill>
                  <a:srgbClr val="888888"/>
                </a:solidFill>
                <a:latin typeface="Calibri"/>
                <a:ea typeface="Calibri"/>
                <a:cs typeface="Calibri"/>
                <a:sym typeface="Calibri"/>
              </a:defRPr>
            </a:lvl3pPr>
            <a:lvl4pPr indent="0" lvl="3" marL="0" marR="0" algn="r">
              <a:spcBef>
                <a:spcPts val="0"/>
              </a:spcBef>
              <a:spcAft>
                <a:spcPts val="0"/>
              </a:spcAft>
              <a:buNone/>
              <a:defRPr b="0" i="0" sz="1200" u="none" cap="none" strike="noStrike">
                <a:solidFill>
                  <a:srgbClr val="888888"/>
                </a:solidFill>
                <a:latin typeface="Calibri"/>
                <a:ea typeface="Calibri"/>
                <a:cs typeface="Calibri"/>
                <a:sym typeface="Calibri"/>
              </a:defRPr>
            </a:lvl4pPr>
            <a:lvl5pPr indent="0" lvl="4" marL="0" marR="0" algn="r">
              <a:spcBef>
                <a:spcPts val="0"/>
              </a:spcBef>
              <a:spcAft>
                <a:spcPts val="0"/>
              </a:spcAft>
              <a:buNone/>
              <a:defRPr b="0" i="0" sz="1200" u="none" cap="none" strike="noStrike">
                <a:solidFill>
                  <a:srgbClr val="888888"/>
                </a:solidFill>
                <a:latin typeface="Calibri"/>
                <a:ea typeface="Calibri"/>
                <a:cs typeface="Calibri"/>
                <a:sym typeface="Calibri"/>
              </a:defRPr>
            </a:lvl5pPr>
            <a:lvl6pPr indent="0" lvl="5" marL="0" marR="0" algn="r">
              <a:spcBef>
                <a:spcPts val="0"/>
              </a:spcBef>
              <a:spcAft>
                <a:spcPts val="0"/>
              </a:spcAft>
              <a:buNone/>
              <a:defRPr b="0" i="0" sz="1200" u="none" cap="none" strike="noStrike">
                <a:solidFill>
                  <a:srgbClr val="888888"/>
                </a:solidFill>
                <a:latin typeface="Calibri"/>
                <a:ea typeface="Calibri"/>
                <a:cs typeface="Calibri"/>
                <a:sym typeface="Calibri"/>
              </a:defRPr>
            </a:lvl6pPr>
            <a:lvl7pPr indent="0" lvl="6" marL="0" marR="0" algn="r">
              <a:spcBef>
                <a:spcPts val="0"/>
              </a:spcBef>
              <a:spcAft>
                <a:spcPts val="0"/>
              </a:spcAft>
              <a:buNone/>
              <a:defRPr b="0" i="0" sz="1200" u="none" cap="none" strike="noStrike">
                <a:solidFill>
                  <a:srgbClr val="888888"/>
                </a:solidFill>
                <a:latin typeface="Calibri"/>
                <a:ea typeface="Calibri"/>
                <a:cs typeface="Calibri"/>
                <a:sym typeface="Calibri"/>
              </a:defRPr>
            </a:lvl7pPr>
            <a:lvl8pPr indent="0" lvl="7" marL="0" marR="0" algn="r">
              <a:spcBef>
                <a:spcPts val="0"/>
              </a:spcBef>
              <a:spcAft>
                <a:spcPts val="0"/>
              </a:spcAft>
              <a:buNone/>
              <a:defRPr b="0" i="0" sz="1200" u="none" cap="none" strike="noStrike">
                <a:solidFill>
                  <a:srgbClr val="888888"/>
                </a:solidFill>
                <a:latin typeface="Calibri"/>
                <a:ea typeface="Calibri"/>
                <a:cs typeface="Calibri"/>
                <a:sym typeface="Calibri"/>
              </a:defRPr>
            </a:lvl8pPr>
            <a:lvl9pPr indent="0" lvl="8" marL="0" marR="0" algn="r">
              <a:spcBef>
                <a:spcPts val="0"/>
              </a:spcBef>
              <a:spcAft>
                <a:spcPts val="0"/>
              </a:spcAft>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7" name="Google Shape;27;p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8" name="Google Shape;28;p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5"/>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1" sz="4000"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3" name="Google Shape;33;p5"/>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4" name="Google Shape;34;p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9" name="Google Shape;39;p6"/>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40" name="Google Shape;40;p6"/>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41" name="Google Shape;41;p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6" name="Google Shape;46;p7"/>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7" name="Google Shape;47;p7"/>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8" name="Google Shape;48;p7"/>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9" name="Google Shape;49;p7"/>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50" name="Google Shape;50;p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5" name="Google Shape;55;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0" name="Google Shape;60;p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61" name="Google Shape;61;p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2" name="Google Shape;62;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0"/>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7" name="Google Shape;67;p10"/>
          <p:cNvSpPr/>
          <p:nvPr>
            <p:ph idx="2" type="pic"/>
          </p:nvPr>
        </p:nvSpPr>
        <p:spPr>
          <a:xfrm>
            <a:off x="1792288" y="612775"/>
            <a:ext cx="5486400" cy="4114800"/>
          </a:xfrm>
          <a:prstGeom prst="rect">
            <a:avLst/>
          </a:prstGeom>
          <a:noFill/>
          <a:ln>
            <a:noFill/>
          </a:ln>
        </p:spPr>
      </p:sp>
      <p:sp>
        <p:nvSpPr>
          <p:cNvPr id="68" name="Google Shape;68;p10"/>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9" name="Google Shape;69;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4" name="Google Shape;74;p11"/>
          <p:cNvSpPr txBox="1"/>
          <p:nvPr>
            <p:ph idx="1" type="body"/>
          </p:nvPr>
        </p:nvSpPr>
        <p:spPr>
          <a:xfrm rot="5400000">
            <a:off x="2309018" y="-251619"/>
            <a:ext cx="4525963"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5" name="Google Shape;75;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2"/>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0" name="Google Shape;80;p12"/>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1" name="Google Shape;81;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B0F0"/>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1pPr>
            <a:lvl2pPr lvl="1"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2pPr>
            <a:lvl3pPr lvl="2"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3pPr>
            <a:lvl4pPr lvl="3"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4pPr>
            <a:lvl5pPr lvl="4"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5pPr>
            <a:lvl6pPr lvl="5"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6pPr>
            <a:lvl7pPr lvl="6"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7pPr>
            <a:lvl8pPr lvl="7"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8pPr>
            <a:lvl9pPr lvl="8"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9pPr>
          </a:lstStyle>
          <a:p/>
        </p:txBody>
      </p:sp>
      <p:sp>
        <p:nvSpPr>
          <p:cNvPr id="11" name="Google Shape;11;p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ctr">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ctr">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ctr">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ctr">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ctr">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ctr">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ctr">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ctr">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b="0" i="0" sz="1200" u="none" cap="none" strike="noStrike">
                <a:solidFill>
                  <a:srgbClr val="888888"/>
                </a:solidFill>
                <a:latin typeface="Calibri"/>
                <a:ea typeface="Calibri"/>
                <a:cs typeface="Calibri"/>
                <a:sym typeface="Calibri"/>
              </a:defRPr>
            </a:lvl1pPr>
            <a:lvl2pPr indent="0" lvl="1" marL="0" marR="0" rtl="0" algn="r">
              <a:spcBef>
                <a:spcPts val="0"/>
              </a:spcBef>
              <a:spcAft>
                <a:spcPts val="0"/>
              </a:spcAft>
              <a:buNone/>
              <a:defRPr b="0" i="0" sz="1200" u="none" cap="none" strike="noStrike">
                <a:solidFill>
                  <a:srgbClr val="888888"/>
                </a:solidFill>
                <a:latin typeface="Calibri"/>
                <a:ea typeface="Calibri"/>
                <a:cs typeface="Calibri"/>
                <a:sym typeface="Calibri"/>
              </a:defRPr>
            </a:lvl2pPr>
            <a:lvl3pPr indent="0" lvl="2" marL="0" marR="0" rtl="0" algn="r">
              <a:spcBef>
                <a:spcPts val="0"/>
              </a:spcBef>
              <a:spcAft>
                <a:spcPts val="0"/>
              </a:spcAft>
              <a:buNone/>
              <a:defRPr b="0" i="0" sz="1200" u="none" cap="none" strike="noStrike">
                <a:solidFill>
                  <a:srgbClr val="888888"/>
                </a:solidFill>
                <a:latin typeface="Calibri"/>
                <a:ea typeface="Calibri"/>
                <a:cs typeface="Calibri"/>
                <a:sym typeface="Calibri"/>
              </a:defRPr>
            </a:lvl3pPr>
            <a:lvl4pPr indent="0" lvl="3" marL="0" marR="0" rtl="0" algn="r">
              <a:spcBef>
                <a:spcPts val="0"/>
              </a:spcBef>
              <a:spcAft>
                <a:spcPts val="0"/>
              </a:spcAft>
              <a:buNone/>
              <a:defRPr b="0" i="0" sz="1200" u="none" cap="none" strike="noStrike">
                <a:solidFill>
                  <a:srgbClr val="888888"/>
                </a:solidFill>
                <a:latin typeface="Calibri"/>
                <a:ea typeface="Calibri"/>
                <a:cs typeface="Calibri"/>
                <a:sym typeface="Calibri"/>
              </a:defRPr>
            </a:lvl4pPr>
            <a:lvl5pPr indent="0" lvl="4" marL="0" marR="0" rtl="0" algn="r">
              <a:spcBef>
                <a:spcPts val="0"/>
              </a:spcBef>
              <a:spcAft>
                <a:spcPts val="0"/>
              </a:spcAft>
              <a:buNone/>
              <a:defRPr b="0" i="0" sz="1200" u="none" cap="none" strike="noStrike">
                <a:solidFill>
                  <a:srgbClr val="888888"/>
                </a:solidFill>
                <a:latin typeface="Calibri"/>
                <a:ea typeface="Calibri"/>
                <a:cs typeface="Calibri"/>
                <a:sym typeface="Calibri"/>
              </a:defRPr>
            </a:lvl5pPr>
            <a:lvl6pPr indent="0" lvl="5" marL="0" marR="0" rtl="0" algn="r">
              <a:spcBef>
                <a:spcPts val="0"/>
              </a:spcBef>
              <a:spcAft>
                <a:spcPts val="0"/>
              </a:spcAft>
              <a:buNone/>
              <a:defRPr b="0" i="0" sz="1200" u="none" cap="none" strike="noStrike">
                <a:solidFill>
                  <a:srgbClr val="888888"/>
                </a:solidFill>
                <a:latin typeface="Calibri"/>
                <a:ea typeface="Calibri"/>
                <a:cs typeface="Calibri"/>
                <a:sym typeface="Calibri"/>
              </a:defRPr>
            </a:lvl6pPr>
            <a:lvl7pPr indent="0" lvl="6" marL="0" marR="0" rtl="0" algn="r">
              <a:spcBef>
                <a:spcPts val="0"/>
              </a:spcBef>
              <a:spcAft>
                <a:spcPts val="0"/>
              </a:spcAft>
              <a:buNone/>
              <a:defRPr b="0" i="0" sz="1200" u="none" cap="none" strike="noStrike">
                <a:solidFill>
                  <a:srgbClr val="888888"/>
                </a:solidFill>
                <a:latin typeface="Calibri"/>
                <a:ea typeface="Calibri"/>
                <a:cs typeface="Calibri"/>
                <a:sym typeface="Calibri"/>
              </a:defRPr>
            </a:lvl7pPr>
            <a:lvl8pPr indent="0" lvl="7" marL="0" marR="0" rtl="0" algn="r">
              <a:spcBef>
                <a:spcPts val="0"/>
              </a:spcBef>
              <a:spcAft>
                <a:spcPts val="0"/>
              </a:spcAft>
              <a:buNone/>
              <a:defRPr b="0" i="0" sz="1200" u="none" cap="none" strike="noStrike">
                <a:solidFill>
                  <a:srgbClr val="888888"/>
                </a:solidFill>
                <a:latin typeface="Calibri"/>
                <a:ea typeface="Calibri"/>
                <a:cs typeface="Calibri"/>
                <a:sym typeface="Calibri"/>
              </a:defRPr>
            </a:lvl8pPr>
            <a:lvl9pPr indent="0" lvl="8" marL="0" marR="0" rtl="0" algn="r">
              <a:spcBef>
                <a:spcPts val="0"/>
              </a:spcBef>
              <a:spcAft>
                <a:spcPts val="0"/>
              </a:spcAft>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5.png"/><Relationship Id="rId4" Type="http://schemas.openxmlformats.org/officeDocument/2006/relationships/image" Target="../media/image17.png"/><Relationship Id="rId5"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0.png"/><Relationship Id="rId4" Type="http://schemas.openxmlformats.org/officeDocument/2006/relationships/image" Target="../media/image9.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4.png"/><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2.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1.png"/><Relationship Id="rId4" Type="http://schemas.openxmlformats.org/officeDocument/2006/relationships/image" Target="../media/image13.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6.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5.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8.png"/><Relationship Id="rId4" Type="http://schemas.openxmlformats.org/officeDocument/2006/relationships/hyperlink" Target="http://www.youtube.com/watch?v=SDXGjgi7r_o" TargetMode="External"/><Relationship Id="rId5"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grpSp>
        <p:nvGrpSpPr>
          <p:cNvPr id="89" name="Google Shape;89;p13"/>
          <p:cNvGrpSpPr/>
          <p:nvPr/>
        </p:nvGrpSpPr>
        <p:grpSpPr>
          <a:xfrm>
            <a:off x="2620963" y="2420938"/>
            <a:ext cx="5953125" cy="3829050"/>
            <a:chOff x="2621458" y="2420888"/>
            <a:chExt cx="5952842" cy="3828620"/>
          </a:xfrm>
        </p:grpSpPr>
        <p:pic>
          <p:nvPicPr>
            <p:cNvPr id="90" name="Google Shape;90;p13"/>
            <p:cNvPicPr preferRelativeResize="0"/>
            <p:nvPr/>
          </p:nvPicPr>
          <p:blipFill rotWithShape="1">
            <a:blip r:embed="rId3">
              <a:alphaModFix/>
            </a:blip>
            <a:srcRect b="0" l="0" r="0" t="0"/>
            <a:stretch/>
          </p:blipFill>
          <p:spPr>
            <a:xfrm>
              <a:off x="2621458" y="2420888"/>
              <a:ext cx="4254798" cy="3828620"/>
            </a:xfrm>
            <a:prstGeom prst="rect">
              <a:avLst/>
            </a:prstGeom>
            <a:noFill/>
            <a:ln>
              <a:noFill/>
            </a:ln>
          </p:spPr>
        </p:pic>
        <p:pic>
          <p:nvPicPr>
            <p:cNvPr id="91" name="Google Shape;91;p13"/>
            <p:cNvPicPr preferRelativeResize="0"/>
            <p:nvPr/>
          </p:nvPicPr>
          <p:blipFill rotWithShape="1">
            <a:blip r:embed="rId4">
              <a:alphaModFix/>
            </a:blip>
            <a:srcRect b="4192" l="15025" r="0" t="8459"/>
            <a:stretch/>
          </p:blipFill>
          <p:spPr>
            <a:xfrm>
              <a:off x="6530988" y="4149080"/>
              <a:ext cx="2043312" cy="2100428"/>
            </a:xfrm>
            <a:prstGeom prst="rect">
              <a:avLst/>
            </a:prstGeom>
            <a:noFill/>
            <a:ln>
              <a:noFill/>
            </a:ln>
          </p:spPr>
        </p:pic>
      </p:grpSp>
      <p:sp>
        <p:nvSpPr>
          <p:cNvPr id="92" name="Google Shape;92;p13"/>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93" name="Google Shape;93;p1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GB" sz="2800">
                <a:solidFill>
                  <a:schemeClr val="dk1"/>
                </a:solidFill>
              </a:rPr>
              <a:t>Page 1</a:t>
            </a:r>
            <a:endParaRPr/>
          </a:p>
        </p:txBody>
      </p:sp>
      <p:pic>
        <p:nvPicPr>
          <p:cNvPr id="94" name="Google Shape;94;p13"/>
          <p:cNvPicPr preferRelativeResize="0"/>
          <p:nvPr/>
        </p:nvPicPr>
        <p:blipFill rotWithShape="1">
          <a:blip r:embed="rId5">
            <a:alphaModFix/>
          </a:blip>
          <a:srcRect b="0" l="0" r="0" t="0"/>
          <a:stretch/>
        </p:blipFill>
        <p:spPr>
          <a:xfrm>
            <a:off x="214313" y="771525"/>
            <a:ext cx="6724650" cy="30226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14"/>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100" name="Google Shape;100;p1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GB" sz="2400">
                <a:solidFill>
                  <a:schemeClr val="dk1"/>
                </a:solidFill>
              </a:rPr>
              <a:t>Page 2</a:t>
            </a:r>
            <a:endParaRPr/>
          </a:p>
        </p:txBody>
      </p:sp>
      <p:sp>
        <p:nvSpPr>
          <p:cNvPr id="101" name="Google Shape;101;p14"/>
          <p:cNvSpPr/>
          <p:nvPr/>
        </p:nvSpPr>
        <p:spPr>
          <a:xfrm>
            <a:off x="468313" y="1341438"/>
            <a:ext cx="4897437" cy="438308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GB" sz="2400" u="none" cap="none" strike="noStrike">
                <a:solidFill>
                  <a:schemeClr val="dk1"/>
                </a:solidFill>
                <a:latin typeface="Arial"/>
                <a:ea typeface="Arial"/>
                <a:cs typeface="Arial"/>
                <a:sym typeface="Arial"/>
              </a:rPr>
              <a:t>The bell rang and the friends excitedly made their way into class. </a:t>
            </a:r>
            <a:endParaRPr/>
          </a:p>
          <a:p>
            <a:pPr indent="0" lvl="0" marL="0" marR="0" rtl="0" algn="l">
              <a:spcBef>
                <a:spcPts val="0"/>
              </a:spcBef>
              <a:spcAft>
                <a:spcPts val="0"/>
              </a:spcAft>
              <a:buNone/>
            </a:pPr>
            <a:r>
              <a:t/>
            </a:r>
            <a:endParaRPr b="0" i="0" sz="2400" u="none" cap="none" strike="noStrike">
              <a:solidFill>
                <a:schemeClr val="dk1"/>
              </a:solidFill>
              <a:latin typeface="Arial"/>
              <a:ea typeface="Arial"/>
              <a:cs typeface="Arial"/>
              <a:sym typeface="Arial"/>
            </a:endParaRPr>
          </a:p>
          <a:p>
            <a:pPr indent="0" lvl="0" marL="0" marR="0" rtl="0" algn="l">
              <a:spcBef>
                <a:spcPts val="0"/>
              </a:spcBef>
              <a:spcAft>
                <a:spcPts val="0"/>
              </a:spcAft>
              <a:buNone/>
            </a:pPr>
            <a:r>
              <a:t/>
            </a:r>
            <a:endParaRPr b="0" i="0" sz="2400" u="none" cap="none" strike="noStrike">
              <a:solidFill>
                <a:schemeClr val="dk1"/>
              </a:solidFill>
              <a:latin typeface="Arial"/>
              <a:ea typeface="Arial"/>
              <a:cs typeface="Arial"/>
              <a:sym typeface="Arial"/>
            </a:endParaRPr>
          </a:p>
          <a:p>
            <a:pPr indent="0" lvl="0" marL="0" marR="0" rtl="0" algn="l">
              <a:spcBef>
                <a:spcPts val="0"/>
              </a:spcBef>
              <a:spcAft>
                <a:spcPts val="0"/>
              </a:spcAft>
              <a:buNone/>
            </a:pPr>
            <a:r>
              <a:rPr b="0" i="0" lang="en-GB" sz="2400" u="none" cap="none" strike="noStrike">
                <a:solidFill>
                  <a:schemeClr val="dk1"/>
                </a:solidFill>
                <a:latin typeface="Arial"/>
                <a:ea typeface="Arial"/>
                <a:cs typeface="Arial"/>
                <a:sym typeface="Arial"/>
              </a:rPr>
              <a:t>They had not seen much of each other over the Summer holiday and were looking f</a:t>
            </a:r>
            <a:r>
              <a:rPr lang="en-GB" sz="2400">
                <a:solidFill>
                  <a:schemeClr val="dk1"/>
                </a:solidFill>
              </a:rPr>
              <a:t>orward to a new school year. They were </a:t>
            </a:r>
            <a:r>
              <a:rPr b="0" i="0" lang="en-GB" sz="2400" u="none" cap="none" strike="noStrike">
                <a:solidFill>
                  <a:schemeClr val="dk1"/>
                </a:solidFill>
                <a:latin typeface="Arial"/>
                <a:ea typeface="Arial"/>
                <a:cs typeface="Arial"/>
                <a:sym typeface="Arial"/>
              </a:rPr>
              <a:t>anxious to share all the different things they had done in the six weeks. </a:t>
            </a:r>
            <a:endParaRPr/>
          </a:p>
          <a:p>
            <a:pPr indent="0" lvl="0" marL="0" marR="0" rtl="0" algn="l">
              <a:spcBef>
                <a:spcPts val="0"/>
              </a:spcBef>
              <a:spcAft>
                <a:spcPts val="0"/>
              </a:spcAft>
              <a:buNone/>
            </a:pPr>
            <a:r>
              <a:t/>
            </a:r>
            <a:endParaRPr b="0" i="0" sz="2400" u="none" cap="none" strike="noStrike">
              <a:solidFill>
                <a:schemeClr val="dk1"/>
              </a:solidFill>
              <a:latin typeface="Arial"/>
              <a:ea typeface="Arial"/>
              <a:cs typeface="Arial"/>
              <a:sym typeface="Arial"/>
            </a:endParaRPr>
          </a:p>
          <a:p>
            <a:pPr indent="0" lvl="0" marL="0" marR="0" rtl="0" algn="l">
              <a:spcBef>
                <a:spcPts val="0"/>
              </a:spcBef>
              <a:spcAft>
                <a:spcPts val="0"/>
              </a:spcAft>
              <a:buNone/>
            </a:pPr>
            <a:r>
              <a:t/>
            </a:r>
            <a:endParaRPr b="0" i="0" sz="1800" u="none" cap="none" strike="noStrike">
              <a:solidFill>
                <a:schemeClr val="dk1"/>
              </a:solidFill>
              <a:latin typeface="Arial"/>
              <a:ea typeface="Arial"/>
              <a:cs typeface="Arial"/>
              <a:sym typeface="Arial"/>
            </a:endParaRPr>
          </a:p>
        </p:txBody>
      </p:sp>
      <p:sp>
        <p:nvSpPr>
          <p:cNvPr descr="Image result for school artbell clip" id="102" name="Google Shape;102;p14"/>
          <p:cNvSpPr/>
          <p:nvPr/>
        </p:nvSpPr>
        <p:spPr>
          <a:xfrm>
            <a:off x="4419600" y="3276600"/>
            <a:ext cx="304800" cy="3048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descr="Image result for school artbell clip" id="103" name="Google Shape;103;p14"/>
          <p:cNvSpPr/>
          <p:nvPr/>
        </p:nvSpPr>
        <p:spPr>
          <a:xfrm>
            <a:off x="4419600" y="3276600"/>
            <a:ext cx="304800" cy="3048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pic>
        <p:nvPicPr>
          <p:cNvPr descr="Image result for school artbell clip" id="104" name="Google Shape;104;p14"/>
          <p:cNvPicPr preferRelativeResize="0"/>
          <p:nvPr/>
        </p:nvPicPr>
        <p:blipFill rotWithShape="1">
          <a:blip r:embed="rId3">
            <a:alphaModFix/>
          </a:blip>
          <a:srcRect b="0" l="0" r="0" t="0"/>
          <a:stretch/>
        </p:blipFill>
        <p:spPr>
          <a:xfrm>
            <a:off x="5867400" y="1268413"/>
            <a:ext cx="2133600" cy="21336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1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110" name="Google Shape;110;p15"/>
          <p:cNvPicPr preferRelativeResize="0"/>
          <p:nvPr/>
        </p:nvPicPr>
        <p:blipFill rotWithShape="1">
          <a:blip r:embed="rId3">
            <a:alphaModFix/>
          </a:blip>
          <a:srcRect b="0" l="0" r="12579" t="12021"/>
          <a:stretch/>
        </p:blipFill>
        <p:spPr>
          <a:xfrm>
            <a:off x="611188" y="4292600"/>
            <a:ext cx="1443037" cy="1563688"/>
          </a:xfrm>
          <a:prstGeom prst="rect">
            <a:avLst/>
          </a:prstGeom>
          <a:noFill/>
          <a:ln>
            <a:noFill/>
          </a:ln>
        </p:spPr>
      </p:pic>
      <p:sp>
        <p:nvSpPr>
          <p:cNvPr id="111" name="Google Shape;111;p15"/>
          <p:cNvSpPr/>
          <p:nvPr/>
        </p:nvSpPr>
        <p:spPr>
          <a:xfrm>
            <a:off x="395288" y="908050"/>
            <a:ext cx="4537075" cy="3287713"/>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After putting away their bags and coats, they began asking each other what they had done and where they had been. </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rPr lang="en-GB" sz="2400">
                <a:solidFill>
                  <a:schemeClr val="dk1"/>
                </a:solidFill>
                <a:latin typeface="Arial"/>
                <a:ea typeface="Arial"/>
                <a:cs typeface="Arial"/>
                <a:sym typeface="Arial"/>
              </a:rPr>
              <a:t>Aled and Anya had visited their Uncle in the Brecon Beacons.  </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12" name="Google Shape;112;p15"/>
          <p:cNvSpPr/>
          <p:nvPr/>
        </p:nvSpPr>
        <p:spPr>
          <a:xfrm>
            <a:off x="3203575" y="4868863"/>
            <a:ext cx="4457700" cy="1352550"/>
          </a:xfrm>
          <a:prstGeom prst="wedgeRectCallout">
            <a:avLst>
              <a:gd fmla="val -76319" name="adj1"/>
              <a:gd fmla="val -57157" name="adj2"/>
            </a:avLst>
          </a:prstGeom>
          <a:solidFill>
            <a:srgbClr val="FFFF00"/>
          </a:solidFill>
          <a:ln cap="flat" cmpd="sng" w="25400">
            <a:solidFill>
              <a:srgbClr val="385D8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2800">
                <a:solidFill>
                  <a:schemeClr val="dk1"/>
                </a:solidFill>
                <a:latin typeface="Calibri"/>
                <a:ea typeface="Calibri"/>
                <a:cs typeface="Calibri"/>
                <a:sym typeface="Calibri"/>
              </a:rPr>
              <a:t>We had a great time. We learned to ride a horse on Uncle Aaron’s farm.</a:t>
            </a:r>
            <a:endParaRPr sz="1800">
              <a:solidFill>
                <a:schemeClr val="dk1"/>
              </a:solidFill>
              <a:latin typeface="Calibri"/>
              <a:ea typeface="Calibri"/>
              <a:cs typeface="Calibri"/>
              <a:sym typeface="Calibri"/>
            </a:endParaRPr>
          </a:p>
        </p:txBody>
      </p:sp>
      <p:sp>
        <p:nvSpPr>
          <p:cNvPr descr="Image result for horse clip art" id="113" name="Google Shape;113;p15"/>
          <p:cNvSpPr/>
          <p:nvPr/>
        </p:nvSpPr>
        <p:spPr>
          <a:xfrm>
            <a:off x="4419600" y="3276600"/>
            <a:ext cx="304800" cy="3048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descr="Image result for horse clip art" id="114" name="Google Shape;114;p15"/>
          <p:cNvSpPr/>
          <p:nvPr/>
        </p:nvSpPr>
        <p:spPr>
          <a:xfrm>
            <a:off x="4419600" y="3276600"/>
            <a:ext cx="304800" cy="3048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descr="Image result for horse clip art" id="115" name="Google Shape;115;p15"/>
          <p:cNvSpPr/>
          <p:nvPr/>
        </p:nvSpPr>
        <p:spPr>
          <a:xfrm>
            <a:off x="4419600" y="3276600"/>
            <a:ext cx="304800" cy="3048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pic>
        <p:nvPicPr>
          <p:cNvPr descr="Image result for horse clip art" id="116" name="Google Shape;116;p15"/>
          <p:cNvPicPr preferRelativeResize="0"/>
          <p:nvPr/>
        </p:nvPicPr>
        <p:blipFill rotWithShape="1">
          <a:blip r:embed="rId4">
            <a:alphaModFix/>
          </a:blip>
          <a:srcRect b="0" l="0" r="0" t="0"/>
          <a:stretch/>
        </p:blipFill>
        <p:spPr>
          <a:xfrm>
            <a:off x="5148263" y="836613"/>
            <a:ext cx="3671887" cy="32416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1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122" name="Google Shape;122;p16"/>
          <p:cNvPicPr preferRelativeResize="0"/>
          <p:nvPr/>
        </p:nvPicPr>
        <p:blipFill rotWithShape="1">
          <a:blip r:embed="rId3">
            <a:alphaModFix/>
          </a:blip>
          <a:srcRect b="0" l="0" r="0" t="0"/>
          <a:stretch/>
        </p:blipFill>
        <p:spPr>
          <a:xfrm>
            <a:off x="468313" y="692150"/>
            <a:ext cx="3241675" cy="3384550"/>
          </a:xfrm>
          <a:prstGeom prst="rect">
            <a:avLst/>
          </a:prstGeom>
          <a:noFill/>
          <a:ln>
            <a:noFill/>
          </a:ln>
          <a:effectLst>
            <a:outerShdw blurRad="50800" rotWithShape="0" algn="tr" dir="8100000" dist="38100">
              <a:srgbClr val="000000">
                <a:alpha val="40000"/>
              </a:srgbClr>
            </a:outerShdw>
          </a:effectLst>
        </p:spPr>
      </p:pic>
      <p:sp>
        <p:nvSpPr>
          <p:cNvPr id="123" name="Google Shape;123;p16"/>
          <p:cNvSpPr/>
          <p:nvPr/>
        </p:nvSpPr>
        <p:spPr>
          <a:xfrm>
            <a:off x="4140200" y="765175"/>
            <a:ext cx="4105275" cy="365283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Cate thought that sounded like great fun. She had always wanted to ride a horse but thought it sounded tricky. She had gone to Cornwall and had learned to body board with her big sister.</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descr="Image result for body board clip art" id="124" name="Google Shape;124;p16"/>
          <p:cNvSpPr/>
          <p:nvPr/>
        </p:nvSpPr>
        <p:spPr>
          <a:xfrm>
            <a:off x="4419600" y="3276600"/>
            <a:ext cx="304800" cy="3048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descr="Image result for body board clip art" id="125" name="Google Shape;125;p16"/>
          <p:cNvSpPr/>
          <p:nvPr/>
        </p:nvSpPr>
        <p:spPr>
          <a:xfrm>
            <a:off x="4419600" y="3276600"/>
            <a:ext cx="304800" cy="3048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descr="Image result for body board clip art" id="126" name="Google Shape;126;p16"/>
          <p:cNvSpPr/>
          <p:nvPr/>
        </p:nvSpPr>
        <p:spPr>
          <a:xfrm>
            <a:off x="4419600" y="3276600"/>
            <a:ext cx="304800" cy="3048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pic>
        <p:nvPicPr>
          <p:cNvPr descr="Image result for body board clip art" id="127" name="Google Shape;127;p16"/>
          <p:cNvPicPr preferRelativeResize="0"/>
          <p:nvPr/>
        </p:nvPicPr>
        <p:blipFill rotWithShape="1">
          <a:blip r:embed="rId4">
            <a:alphaModFix/>
          </a:blip>
          <a:srcRect b="0" l="0" r="0" t="0"/>
          <a:stretch/>
        </p:blipFill>
        <p:spPr>
          <a:xfrm>
            <a:off x="5580063" y="3716338"/>
            <a:ext cx="2881312" cy="22256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17"/>
          <p:cNvSpPr txBox="1"/>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fld id="{00000000-1234-1234-1234-123412341234}" type="slidenum">
              <a:rPr lang="en-GB" sz="1200">
                <a:solidFill>
                  <a:srgbClr val="888888"/>
                </a:solidFill>
                <a:latin typeface="Calibri"/>
                <a:ea typeface="Calibri"/>
                <a:cs typeface="Calibri"/>
                <a:sym typeface="Calibri"/>
              </a:rPr>
              <a:t>‹#›</a:t>
            </a:fld>
            <a:endParaRPr sz="1200">
              <a:solidFill>
                <a:srgbClr val="888888"/>
              </a:solidFill>
              <a:latin typeface="Calibri"/>
              <a:ea typeface="Calibri"/>
              <a:cs typeface="Calibri"/>
              <a:sym typeface="Calibri"/>
            </a:endParaRPr>
          </a:p>
        </p:txBody>
      </p:sp>
      <p:sp>
        <p:nvSpPr>
          <p:cNvPr id="133" name="Google Shape;133;p17"/>
          <p:cNvSpPr/>
          <p:nvPr/>
        </p:nvSpPr>
        <p:spPr>
          <a:xfrm>
            <a:off x="755650" y="836613"/>
            <a:ext cx="4105275" cy="219233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“I wish I could body board”, thought Norman. “That sounds cool, but I bet it is really hard to learn. I bet I would just keep falling off.”</a:t>
            </a:r>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descr="Image result for body board clip art" id="134" name="Google Shape;134;p17"/>
          <p:cNvSpPr/>
          <p:nvPr/>
        </p:nvSpPr>
        <p:spPr>
          <a:xfrm>
            <a:off x="4419600" y="3276600"/>
            <a:ext cx="304800" cy="3048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descr="Image result for body board clip art" id="135" name="Google Shape;135;p17"/>
          <p:cNvSpPr/>
          <p:nvPr/>
        </p:nvSpPr>
        <p:spPr>
          <a:xfrm>
            <a:off x="4419600" y="3276600"/>
            <a:ext cx="304800" cy="3048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descr="Image result for body board clip art" id="136" name="Google Shape;136;p17"/>
          <p:cNvSpPr/>
          <p:nvPr/>
        </p:nvSpPr>
        <p:spPr>
          <a:xfrm>
            <a:off x="4419600" y="3276600"/>
            <a:ext cx="304800" cy="3048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pic>
        <p:nvPicPr>
          <p:cNvPr id="137" name="Google Shape;137;p17"/>
          <p:cNvPicPr preferRelativeResize="0"/>
          <p:nvPr/>
        </p:nvPicPr>
        <p:blipFill rotWithShape="1">
          <a:blip r:embed="rId3">
            <a:alphaModFix/>
          </a:blip>
          <a:srcRect b="0" l="0" r="0" t="0"/>
          <a:stretch/>
        </p:blipFill>
        <p:spPr>
          <a:xfrm>
            <a:off x="5435600" y="620713"/>
            <a:ext cx="1912938" cy="2647950"/>
          </a:xfrm>
          <a:prstGeom prst="rect">
            <a:avLst/>
          </a:prstGeom>
          <a:noFill/>
          <a:ln>
            <a:noFill/>
          </a:ln>
        </p:spPr>
      </p:pic>
      <p:sp>
        <p:nvSpPr>
          <p:cNvPr id="138" name="Google Shape;138;p17"/>
          <p:cNvSpPr/>
          <p:nvPr/>
        </p:nvSpPr>
        <p:spPr>
          <a:xfrm>
            <a:off x="4140200" y="3789363"/>
            <a:ext cx="4105275" cy="219233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Norman had spent a week in Spain with his Mum and Dad. They went to a water park and he had learned how to scuba dive.</a:t>
            </a:r>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descr="Image result for scuba dive clip art" id="139" name="Google Shape;139;p17"/>
          <p:cNvSpPr/>
          <p:nvPr/>
        </p:nvSpPr>
        <p:spPr>
          <a:xfrm>
            <a:off x="4419600" y="3276600"/>
            <a:ext cx="304800" cy="3048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descr="Image result for scuba dive clip art" id="140" name="Google Shape;140;p17"/>
          <p:cNvSpPr/>
          <p:nvPr/>
        </p:nvSpPr>
        <p:spPr>
          <a:xfrm>
            <a:off x="4419600" y="3276600"/>
            <a:ext cx="304800" cy="3048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pic>
        <p:nvPicPr>
          <p:cNvPr descr="Image result for scuba dive clip art" id="141" name="Google Shape;141;p17"/>
          <p:cNvPicPr preferRelativeResize="0"/>
          <p:nvPr/>
        </p:nvPicPr>
        <p:blipFill rotWithShape="1">
          <a:blip r:embed="rId4">
            <a:alphaModFix/>
          </a:blip>
          <a:srcRect b="0" l="0" r="0" t="0"/>
          <a:stretch/>
        </p:blipFill>
        <p:spPr>
          <a:xfrm>
            <a:off x="684213" y="3789363"/>
            <a:ext cx="3240087" cy="23018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18"/>
          <p:cNvSpPr txBox="1"/>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fld id="{00000000-1234-1234-1234-123412341234}" type="slidenum">
              <a:rPr lang="en-GB" sz="1200">
                <a:solidFill>
                  <a:srgbClr val="888888"/>
                </a:solidFill>
                <a:latin typeface="Calibri"/>
                <a:ea typeface="Calibri"/>
                <a:cs typeface="Calibri"/>
                <a:sym typeface="Calibri"/>
              </a:rPr>
              <a:t>‹#›</a:t>
            </a:fld>
            <a:endParaRPr sz="1200">
              <a:solidFill>
                <a:srgbClr val="888888"/>
              </a:solidFill>
              <a:latin typeface="Calibri"/>
              <a:ea typeface="Calibri"/>
              <a:cs typeface="Calibri"/>
              <a:sym typeface="Calibri"/>
            </a:endParaRPr>
          </a:p>
        </p:txBody>
      </p:sp>
      <p:sp>
        <p:nvSpPr>
          <p:cNvPr id="147" name="Google Shape;147;p18"/>
          <p:cNvSpPr/>
          <p:nvPr/>
        </p:nvSpPr>
        <p:spPr>
          <a:xfrm>
            <a:off x="4140200" y="765175"/>
            <a:ext cx="4105275" cy="1827213"/>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Cara was </a:t>
            </a:r>
            <a:r>
              <a:rPr b="1" lang="en-GB" sz="2400">
                <a:solidFill>
                  <a:schemeClr val="dk1"/>
                </a:solidFill>
                <a:latin typeface="Arial"/>
                <a:ea typeface="Arial"/>
                <a:cs typeface="Arial"/>
                <a:sym typeface="Arial"/>
              </a:rPr>
              <a:t>SO</a:t>
            </a:r>
            <a:r>
              <a:rPr lang="en-GB" sz="2400">
                <a:solidFill>
                  <a:schemeClr val="dk1"/>
                </a:solidFill>
                <a:latin typeface="Arial"/>
                <a:ea typeface="Arial"/>
                <a:cs typeface="Arial"/>
                <a:sym typeface="Arial"/>
              </a:rPr>
              <a:t> jealous. She had always wanted to try that. </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descr="Image result for body board clip art" id="148" name="Google Shape;148;p18"/>
          <p:cNvSpPr/>
          <p:nvPr/>
        </p:nvSpPr>
        <p:spPr>
          <a:xfrm>
            <a:off x="4419600" y="3276600"/>
            <a:ext cx="304800" cy="3048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descr="Image result for body board clip art" id="149" name="Google Shape;149;p18"/>
          <p:cNvSpPr/>
          <p:nvPr/>
        </p:nvSpPr>
        <p:spPr>
          <a:xfrm>
            <a:off x="4419600" y="3276600"/>
            <a:ext cx="304800" cy="3048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descr="Image result for body board clip art" id="150" name="Google Shape;150;p18"/>
          <p:cNvSpPr/>
          <p:nvPr/>
        </p:nvSpPr>
        <p:spPr>
          <a:xfrm>
            <a:off x="4419600" y="3276600"/>
            <a:ext cx="304800" cy="3048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pic>
        <p:nvPicPr>
          <p:cNvPr id="151" name="Google Shape;151;p18"/>
          <p:cNvPicPr preferRelativeResize="0"/>
          <p:nvPr/>
        </p:nvPicPr>
        <p:blipFill rotWithShape="1">
          <a:blip r:embed="rId3">
            <a:alphaModFix/>
          </a:blip>
          <a:srcRect b="0" l="0" r="0" t="0"/>
          <a:stretch/>
        </p:blipFill>
        <p:spPr>
          <a:xfrm>
            <a:off x="684213" y="908050"/>
            <a:ext cx="3313112" cy="2717800"/>
          </a:xfrm>
          <a:prstGeom prst="rect">
            <a:avLst/>
          </a:prstGeom>
          <a:noFill/>
          <a:ln>
            <a:noFill/>
          </a:ln>
        </p:spPr>
      </p:pic>
      <p:sp>
        <p:nvSpPr>
          <p:cNvPr id="152" name="Google Shape;152;p18"/>
          <p:cNvSpPr/>
          <p:nvPr/>
        </p:nvSpPr>
        <p:spPr>
          <a:xfrm>
            <a:off x="4356100" y="2133600"/>
            <a:ext cx="3816350" cy="1366838"/>
          </a:xfrm>
          <a:prstGeom prst="wedgeRoundRectCallout">
            <a:avLst>
              <a:gd fmla="val -77329" name="adj1"/>
              <a:gd fmla="val -62542" name="adj2"/>
              <a:gd fmla="val 16667" name="adj3"/>
            </a:avLst>
          </a:prstGeom>
          <a:solidFill>
            <a:schemeClr val="accent1"/>
          </a:solidFill>
          <a:ln cap="flat" cmpd="sng" w="25400">
            <a:solidFill>
              <a:srgbClr val="385D8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3200">
                <a:solidFill>
                  <a:srgbClr val="FFFFFF"/>
                </a:solidFill>
                <a:latin typeface="Calibri"/>
                <a:ea typeface="Calibri"/>
                <a:cs typeface="Calibri"/>
                <a:sym typeface="Calibri"/>
              </a:rPr>
              <a:t>You are very lucky Norman!</a:t>
            </a:r>
            <a:endParaRPr/>
          </a:p>
        </p:txBody>
      </p:sp>
      <p:sp>
        <p:nvSpPr>
          <p:cNvPr id="153" name="Google Shape;153;p18"/>
          <p:cNvSpPr/>
          <p:nvPr/>
        </p:nvSpPr>
        <p:spPr>
          <a:xfrm>
            <a:off x="539750" y="3933825"/>
            <a:ext cx="5903913" cy="295465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Cara had spent the holidays at home. Mostly at Gran’s as Mum was busy at work and couldn’t get time off. Gran had taught her how to knit and she had made all her friends special jumpers for the new term.</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pic>
        <p:nvPicPr>
          <p:cNvPr descr="Image result for knitting clip art" id="154" name="Google Shape;154;p18"/>
          <p:cNvPicPr preferRelativeResize="0"/>
          <p:nvPr/>
        </p:nvPicPr>
        <p:blipFill rotWithShape="1">
          <a:blip r:embed="rId4">
            <a:alphaModFix/>
          </a:blip>
          <a:srcRect b="0" l="0" r="0" t="0"/>
          <a:stretch/>
        </p:blipFill>
        <p:spPr>
          <a:xfrm>
            <a:off x="6588125" y="4005263"/>
            <a:ext cx="2016125" cy="196056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19"/>
          <p:cNvSpPr/>
          <p:nvPr/>
        </p:nvSpPr>
        <p:spPr>
          <a:xfrm>
            <a:off x="684213" y="620713"/>
            <a:ext cx="5903912" cy="219233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Pete thought his new jumper was amazing. He knew he would never be able to make something like that. His friend Cara was so talented.</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60" name="Google Shape;160;p19"/>
          <p:cNvSpPr/>
          <p:nvPr/>
        </p:nvSpPr>
        <p:spPr>
          <a:xfrm>
            <a:off x="684213" y="2636838"/>
            <a:ext cx="4032250" cy="438308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Pete had gone to football camp whilst his step Dad and Mum were decorating the house.  He had learned loads of tricks and had moved from Newland Stars C to Newland Stars A. What’s more he had scored his first hat trick on Saturday!</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pic>
        <p:nvPicPr>
          <p:cNvPr descr="Image result for soccer clip art" id="161" name="Google Shape;161;p19"/>
          <p:cNvPicPr preferRelativeResize="0"/>
          <p:nvPr/>
        </p:nvPicPr>
        <p:blipFill rotWithShape="1">
          <a:blip r:embed="rId3">
            <a:alphaModFix/>
          </a:blip>
          <a:srcRect b="0" l="0" r="0" t="0"/>
          <a:stretch/>
        </p:blipFill>
        <p:spPr>
          <a:xfrm>
            <a:off x="5003800" y="3933825"/>
            <a:ext cx="3516313" cy="2163763"/>
          </a:xfrm>
          <a:prstGeom prst="rect">
            <a:avLst/>
          </a:prstGeom>
          <a:noFill/>
          <a:ln>
            <a:noFill/>
          </a:ln>
        </p:spPr>
      </p:pic>
      <p:pic>
        <p:nvPicPr>
          <p:cNvPr id="162" name="Google Shape;162;p19"/>
          <p:cNvPicPr preferRelativeResize="0"/>
          <p:nvPr/>
        </p:nvPicPr>
        <p:blipFill rotWithShape="1">
          <a:blip r:embed="rId4">
            <a:alphaModFix/>
          </a:blip>
          <a:srcRect b="5492" l="28055" r="23164" t="13211"/>
          <a:stretch/>
        </p:blipFill>
        <p:spPr>
          <a:xfrm>
            <a:off x="6588125" y="620713"/>
            <a:ext cx="1441450" cy="28797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20"/>
          <p:cNvSpPr/>
          <p:nvPr/>
        </p:nvSpPr>
        <p:spPr>
          <a:xfrm>
            <a:off x="395288" y="476250"/>
            <a:ext cx="5327650" cy="4017963"/>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Miss Williams, the TA in the class smiled as she heard them talking. “Look at all the new things you have learned this summer!”, she told them. </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rPr b="1" i="1" lang="en-GB" sz="2400">
                <a:solidFill>
                  <a:schemeClr val="dk1"/>
                </a:solidFill>
                <a:latin typeface="Arial"/>
                <a:ea typeface="Arial"/>
                <a:cs typeface="Arial"/>
                <a:sym typeface="Arial"/>
              </a:rPr>
              <a:t>“Don’t say you can’t do it, remember – I can’t do it YET.”</a:t>
            </a:r>
            <a:endParaRPr/>
          </a:p>
          <a:p>
            <a:pPr indent="0" lvl="0" marL="0" marR="0" rtl="0" algn="l">
              <a:spcBef>
                <a:spcPts val="0"/>
              </a:spcBef>
              <a:spcAft>
                <a:spcPts val="0"/>
              </a:spcAft>
              <a:buNone/>
            </a:pPr>
            <a:r>
              <a:t/>
            </a:r>
            <a:endParaRPr b="1" i="1"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nvGrpSpPr>
          <p:cNvPr id="168" name="Google Shape;168;p20"/>
          <p:cNvGrpSpPr/>
          <p:nvPr/>
        </p:nvGrpSpPr>
        <p:grpSpPr>
          <a:xfrm>
            <a:off x="611188" y="3284538"/>
            <a:ext cx="5264150" cy="3108325"/>
            <a:chOff x="2621458" y="2420888"/>
            <a:chExt cx="5952842" cy="3828620"/>
          </a:xfrm>
        </p:grpSpPr>
        <p:pic>
          <p:nvPicPr>
            <p:cNvPr id="169" name="Google Shape;169;p20"/>
            <p:cNvPicPr preferRelativeResize="0"/>
            <p:nvPr/>
          </p:nvPicPr>
          <p:blipFill rotWithShape="1">
            <a:blip r:embed="rId3">
              <a:alphaModFix/>
            </a:blip>
            <a:srcRect b="0" l="0" r="0" t="0"/>
            <a:stretch/>
          </p:blipFill>
          <p:spPr>
            <a:xfrm>
              <a:off x="2621458" y="2420888"/>
              <a:ext cx="4254798" cy="3828620"/>
            </a:xfrm>
            <a:prstGeom prst="rect">
              <a:avLst/>
            </a:prstGeom>
            <a:noFill/>
            <a:ln>
              <a:noFill/>
            </a:ln>
          </p:spPr>
        </p:pic>
        <p:pic>
          <p:nvPicPr>
            <p:cNvPr id="170" name="Google Shape;170;p20"/>
            <p:cNvPicPr preferRelativeResize="0"/>
            <p:nvPr/>
          </p:nvPicPr>
          <p:blipFill rotWithShape="1">
            <a:blip r:embed="rId4">
              <a:alphaModFix/>
            </a:blip>
            <a:srcRect b="4192" l="15025" r="0" t="8459"/>
            <a:stretch/>
          </p:blipFill>
          <p:spPr>
            <a:xfrm>
              <a:off x="6530988" y="4149080"/>
              <a:ext cx="2043312" cy="2100428"/>
            </a:xfrm>
            <a:prstGeom prst="rect">
              <a:avLst/>
            </a:prstGeom>
            <a:noFill/>
            <a:ln>
              <a:noFill/>
            </a:ln>
          </p:spPr>
        </p:pic>
      </p:grpSp>
      <p:sp>
        <p:nvSpPr>
          <p:cNvPr id="171" name="Google Shape;171;p20"/>
          <p:cNvSpPr/>
          <p:nvPr/>
        </p:nvSpPr>
        <p:spPr>
          <a:xfrm>
            <a:off x="4932363" y="3068638"/>
            <a:ext cx="3960812" cy="82232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The friends smiled – of course  </a:t>
            </a:r>
            <a:r>
              <a:rPr b="1" i="1" lang="en-GB" sz="2400">
                <a:solidFill>
                  <a:schemeClr val="dk1"/>
                </a:solidFill>
                <a:latin typeface="Arial"/>
                <a:ea typeface="Arial"/>
                <a:cs typeface="Arial"/>
                <a:sym typeface="Arial"/>
              </a:rPr>
              <a:t>The Power of YET.</a:t>
            </a:r>
            <a:endParaRPr sz="1800">
              <a:solidFill>
                <a:schemeClr val="dk1"/>
              </a:solidFill>
              <a:latin typeface="Arial"/>
              <a:ea typeface="Arial"/>
              <a:cs typeface="Arial"/>
              <a:sym typeface="Arial"/>
            </a:endParaRPr>
          </a:p>
        </p:txBody>
      </p:sp>
      <p:sp>
        <p:nvSpPr>
          <p:cNvPr id="172" name="Google Shape;172;p20"/>
          <p:cNvSpPr/>
          <p:nvPr/>
        </p:nvSpPr>
        <p:spPr>
          <a:xfrm>
            <a:off x="6084888" y="4221163"/>
            <a:ext cx="2735262" cy="2016125"/>
          </a:xfrm>
          <a:prstGeom prst="wedgeRectCallout">
            <a:avLst>
              <a:gd fmla="val -79079" name="adj1"/>
              <a:gd fmla="val -18819" name="adj2"/>
            </a:avLst>
          </a:prstGeom>
          <a:solidFill>
            <a:srgbClr val="FFFF00"/>
          </a:solidFill>
          <a:ln cap="flat" cmpd="sng" w="25400">
            <a:solidFill>
              <a:srgbClr val="385D8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2800">
                <a:solidFill>
                  <a:schemeClr val="dk1"/>
                </a:solidFill>
                <a:latin typeface="Calibri"/>
                <a:ea typeface="Calibri"/>
                <a:cs typeface="Calibri"/>
                <a:sym typeface="Calibri"/>
              </a:rPr>
              <a:t>We can’t do it YET. But if we keep trying, we will succeed!</a:t>
            </a:r>
            <a:endParaRPr sz="1800">
              <a:solidFill>
                <a:schemeClr val="dk1"/>
              </a:solidFill>
              <a:latin typeface="Calibri"/>
              <a:ea typeface="Calibri"/>
              <a:cs typeface="Calibri"/>
              <a:sym typeface="Calibri"/>
            </a:endParaRPr>
          </a:p>
        </p:txBody>
      </p:sp>
      <p:sp>
        <p:nvSpPr>
          <p:cNvPr id="173" name="Google Shape;173;p20"/>
          <p:cNvSpPr/>
          <p:nvPr/>
        </p:nvSpPr>
        <p:spPr>
          <a:xfrm>
            <a:off x="5940425" y="476250"/>
            <a:ext cx="2447925" cy="2016125"/>
          </a:xfrm>
          <a:prstGeom prst="rect">
            <a:avLst/>
          </a:prstGeom>
          <a:solidFill>
            <a:srgbClr val="FF9900"/>
          </a:solidFill>
          <a:ln cap="flat" cmpd="sng" w="25400">
            <a:solidFill>
              <a:srgbClr val="385D8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74" name="Google Shape;174;p20"/>
          <p:cNvSpPr txBox="1"/>
          <p:nvPr/>
        </p:nvSpPr>
        <p:spPr>
          <a:xfrm>
            <a:off x="6156325" y="765175"/>
            <a:ext cx="1944688" cy="15525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en-GB" sz="2400">
                <a:solidFill>
                  <a:schemeClr val="dk1"/>
                </a:solidFill>
                <a:latin typeface="Calibri"/>
                <a:ea typeface="Calibri"/>
                <a:cs typeface="Calibri"/>
                <a:sym typeface="Calibri"/>
              </a:rPr>
              <a:t>What will you achieve this year with the Power of Yet?</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21"/>
          <p:cNvSpPr txBox="1"/>
          <p:nvPr>
            <p:ph idx="12" type="sldNum"/>
          </p:nvPr>
        </p:nvSpPr>
        <p:spPr>
          <a:xfrm>
            <a:off x="6553200" y="6356350"/>
            <a:ext cx="2133600" cy="3651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pic>
        <p:nvPicPr>
          <p:cNvPr id="181" name="Google Shape;181;p21"/>
          <p:cNvPicPr preferRelativeResize="0"/>
          <p:nvPr/>
        </p:nvPicPr>
        <p:blipFill rotWithShape="1">
          <a:blip r:embed="rId3">
            <a:alphaModFix/>
          </a:blip>
          <a:srcRect b="7033" l="19414" r="25943" t="32020"/>
          <a:stretch/>
        </p:blipFill>
        <p:spPr>
          <a:xfrm>
            <a:off x="106950" y="62800"/>
            <a:ext cx="8957699" cy="66586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22"/>
          <p:cNvSpPr txBox="1"/>
          <p:nvPr>
            <p:ph idx="12" type="sldNum"/>
          </p:nvPr>
        </p:nvSpPr>
        <p:spPr>
          <a:xfrm>
            <a:off x="6553200" y="6356350"/>
            <a:ext cx="2133600" cy="3651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pic>
        <p:nvPicPr>
          <p:cNvPr id="188" name="Google Shape;188;p22"/>
          <p:cNvPicPr preferRelativeResize="0"/>
          <p:nvPr/>
        </p:nvPicPr>
        <p:blipFill rotWithShape="1">
          <a:blip r:embed="rId3">
            <a:alphaModFix/>
          </a:blip>
          <a:srcRect b="11059" l="21525" r="27586" t="40346"/>
          <a:stretch/>
        </p:blipFill>
        <p:spPr>
          <a:xfrm>
            <a:off x="73725" y="169525"/>
            <a:ext cx="8972626" cy="5937350"/>
          </a:xfrm>
          <a:prstGeom prst="rect">
            <a:avLst/>
          </a:prstGeom>
          <a:noFill/>
          <a:ln>
            <a:noFill/>
          </a:ln>
        </p:spPr>
      </p:pic>
      <p:pic>
        <p:nvPicPr>
          <p:cNvPr descr="15 Minute Timer - Relaxing Zen Music&#10;&#10;📜 Message from the Creator of Tick Tock Countdown Timer&#10;&#10;I am Tom C. and I specialise in the field of Mental Health for a number of years.  I want to place where people can relax, unwind, study and sleep better. &#10;&#10;My videos are ideal for studying, sleep, relaxation and exercise. My aim is to provide the highest quality relaxing content that doesn’t contain any annoying talking or commentary. Research shows this can be help with mental heath. &#10;&#10;All my timer videos are made in high quality with editing programs such as Premiere Pro 2020, Photoshop and Luma Fusion. Each video takes many hours of editing and mixing to produce the perfect timer video for my viewers. &#10;&#10;Some video and audio files are make in collaboration with other video and audio creators with all the licenses and commercial use rights.&#10;&#10;All videos, audio, effects are mixed and created by myself.&#10;&#10;⏱ Popular Timers &#10;&#10;5 Minute Timer - Calm and Relaxing Music: https://youtu.be/hso3oR8PJss&#10;10 Minute Timer - Relaxing Music: https://youtu;.be/yxu0qHbG_2c&#10;15 Minute Timer - No Music: https://youtu.be/v-vXDXrGSlI&#10;30 Minute Timer - Instrumental Relaxing Music: https://youtu.be/G4X4ZQHsTyE&#10;45 Minute Timer - Ambient Music: https://youtu.be/TKmhQprljAc&#10;1 Hour Timer - Beautiful Ocean Sunset https://youtu.be/TKmhQprljAc&#10;&#10;🎥 Editing&#10;    -  Luma Fusion&#10;    -  Premiere Pro 2020&#10;    - Adobe After Effects&#10;    - Photoshop&#10;&#10;📽Video and filming&#10;    - Sony a6000&#10;    - Fujifilm X-T3&#10;    - GoPro Hero8 &#10;    - Story Blocks&#10;    -  Pexels&#10;    -  Pixabay&#10;    - Adobe Stock&#10;    - Pond 5&#10;&#10;🎶Audio&#10;    - Story Blocks&#10;    - Youtube Audio Library&#10;&#10;🎤Microphone&#10;    - Blue Yeta&#10;    - Audio-Technica BP4025&#10;    - Zoom H2N&#10;&#10;&#10;Hashtags&#10;#Timer #Relaxation #RelaxingMusic&#10;&#10;© Copyright Tick Tock Countdown Timer 2021. All rights reserved. Any reproduction or republication of all or part of this video is prohibited. All of the video material on this channel is copyright protected. .&#10;&#10;&#10;If you like my timers, please support me by buying me a coffee with the link below.&#10;&#10;https://www.buymeacoffee.com/ccproductiw" id="189" name="Google Shape;189;p22" title="15 Minute Timer - Relaxing Zen Music">
            <a:hlinkClick r:id="rId4"/>
          </p:cNvPr>
          <p:cNvPicPr preferRelativeResize="0"/>
          <p:nvPr/>
        </p:nvPicPr>
        <p:blipFill>
          <a:blip r:embed="rId5">
            <a:alphaModFix/>
          </a:blip>
          <a:stretch>
            <a:fillRect/>
          </a:stretch>
        </p:blipFill>
        <p:spPr>
          <a:xfrm>
            <a:off x="6426600" y="5305300"/>
            <a:ext cx="2386800" cy="13425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9"/>
                                        </p:tgtEl>
                                        <p:attrNameLst>
                                          <p:attrName>style.visibility</p:attrName>
                                        </p:attrNameLst>
                                      </p:cBhvr>
                                      <p:to>
                                        <p:strVal val="visible"/>
                                      </p:to>
                                    </p:set>
                                    <p:animEffect filter="fade" transition="in">
                                      <p:cBhvr>
                                        <p:cTn dur="1000"/>
                                        <p:tgtEl>
                                          <p:spTgt spid="18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