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6858000" cx="9144000"/>
  <p:notesSz cx="6797675" cy="9926625"/>
  <p:embeddedFontLst>
    <p:embeddedFont>
      <p:font typeface="Libre Baskerville"/>
      <p:regular r:id="rId12"/>
      <p:bold r:id="rId13"/>
      <p:italic r:id="rId14"/>
    </p:embeddedFont>
    <p:embeddedFont>
      <p:font typeface="Quintessential"/>
      <p:regular r:id="rId1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LibreBaskerville-bold.fntdata"/><Relationship Id="rId12" Type="http://schemas.openxmlformats.org/officeDocument/2006/relationships/font" Target="fonts/LibreBaskerville-regular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Quintessential-regular.fntdata"/><Relationship Id="rId14" Type="http://schemas.openxmlformats.org/officeDocument/2006/relationships/font" Target="fonts/LibreBaskerville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2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3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4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5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5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ca6a1b4c52_0_0:notes"/>
          <p:cNvSpPr/>
          <p:nvPr>
            <p:ph idx="2" type="sldImg"/>
          </p:nvPr>
        </p:nvSpPr>
        <p:spPr>
          <a:xfrm>
            <a:off x="1133150" y="744475"/>
            <a:ext cx="4532100" cy="3722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ca6a1b4c52_0_0:notes"/>
          <p:cNvSpPr txBox="1"/>
          <p:nvPr>
            <p:ph idx="1" type="body"/>
          </p:nvPr>
        </p:nvSpPr>
        <p:spPr>
          <a:xfrm>
            <a:off x="679750" y="4715125"/>
            <a:ext cx="5438100" cy="446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2" name="Google Shape;32;p5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0" name="Google Shape;40;p6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92D050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jpg"/><Relationship Id="rId4" Type="http://schemas.openxmlformats.org/officeDocument/2006/relationships/image" Target="../media/image1.png"/><Relationship Id="rId5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8.jpg"/><Relationship Id="rId5" Type="http://schemas.openxmlformats.org/officeDocument/2006/relationships/image" Target="../media/image1.png"/><Relationship Id="rId6" Type="http://schemas.openxmlformats.org/officeDocument/2006/relationships/hyperlink" Target="http://www.youtube.com/watch?v=-iRPITm-tsM" TargetMode="External"/><Relationship Id="rId7" Type="http://schemas.openxmlformats.org/officeDocument/2006/relationships/image" Target="../media/image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png"/><Relationship Id="rId4" Type="http://schemas.openxmlformats.org/officeDocument/2006/relationships/image" Target="../media/image5.png"/><Relationship Id="rId5" Type="http://schemas.openxmlformats.org/officeDocument/2006/relationships/image" Target="../media/image8.jpg"/><Relationship Id="rId6" Type="http://schemas.openxmlformats.org/officeDocument/2006/relationships/image" Target="../media/image3.png"/><Relationship Id="rId7" Type="http://schemas.openxmlformats.org/officeDocument/2006/relationships/image" Target="../media/image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jpg"/><Relationship Id="rId4" Type="http://schemas.openxmlformats.org/officeDocument/2006/relationships/image" Target="../media/image9.png"/><Relationship Id="rId5" Type="http://schemas.openxmlformats.org/officeDocument/2006/relationships/image" Target="../media/image12.png"/><Relationship Id="rId6" Type="http://schemas.openxmlformats.org/officeDocument/2006/relationships/hyperlink" Target="http://www.youtube.com/watch?v=F0FHxNPDNJE" TargetMode="External"/><Relationship Id="rId7" Type="http://schemas.openxmlformats.org/officeDocument/2006/relationships/image" Target="../media/image7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png"/><Relationship Id="rId4" Type="http://schemas.openxmlformats.org/officeDocument/2006/relationships/image" Target="../media/image8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T:\growth minset\Dewi Dream Team Pictures\Norman.jpg" id="84" name="Google Shape;8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14692" y="5502830"/>
            <a:ext cx="1129308" cy="135517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3"/>
          <p:cNvSpPr txBox="1"/>
          <p:nvPr>
            <p:ph idx="1" type="subTitle"/>
          </p:nvPr>
        </p:nvSpPr>
        <p:spPr>
          <a:xfrm>
            <a:off x="3040652" y="5856413"/>
            <a:ext cx="5220300" cy="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59"/>
              <a:buNone/>
            </a:pPr>
            <a:r>
              <a:rPr b="1" i="1" lang="en-GB" sz="3959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Knowing Norman</a:t>
            </a:r>
            <a:endParaRPr/>
          </a:p>
        </p:txBody>
      </p:sp>
      <p:sp>
        <p:nvSpPr>
          <p:cNvPr id="86" name="Google Shape;86;p13"/>
          <p:cNvSpPr/>
          <p:nvPr/>
        </p:nvSpPr>
        <p:spPr>
          <a:xfrm>
            <a:off x="486588" y="1224107"/>
            <a:ext cx="4105500" cy="2308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4800" u="none" cap="none" strike="noStrike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‘The Serenity Prayer </a:t>
            </a:r>
            <a:endParaRPr/>
          </a:p>
        </p:txBody>
      </p:sp>
      <p:sp>
        <p:nvSpPr>
          <p:cNvPr id="87" name="Google Shape;87;p13"/>
          <p:cNvSpPr/>
          <p:nvPr/>
        </p:nvSpPr>
        <p:spPr>
          <a:xfrm>
            <a:off x="4455056" y="2981223"/>
            <a:ext cx="4680600" cy="28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2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‘Being Wise’ – Joseph in Egypt (Genesis 39:1-4 and 41:38-48,57) </a:t>
            </a:r>
            <a:endParaRPr b="1" sz="3600">
              <a:solidFill>
                <a:schemeClr val="dk2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2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God’s Story 3 p.16</a:t>
            </a:r>
            <a:endParaRPr sz="3600">
              <a:solidFill>
                <a:schemeClr val="dk2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sp>
        <p:nvSpPr>
          <p:cNvPr id="88" name="Google Shape;88;p13"/>
          <p:cNvSpPr/>
          <p:nvPr/>
        </p:nvSpPr>
        <p:spPr>
          <a:xfrm>
            <a:off x="4455051" y="155590"/>
            <a:ext cx="45399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4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Scripture Link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9" name="Google Shape;89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06709" y="2981227"/>
            <a:ext cx="2400300" cy="3276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723718" y="1074189"/>
            <a:ext cx="2838450" cy="1609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21482" y="4539801"/>
            <a:ext cx="5893221" cy="229430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:\growth minset\Dewi Dream Team Pictures\Norman.jpg" id="96" name="Google Shape;96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14692" y="5502830"/>
            <a:ext cx="1129308" cy="1355170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4"/>
          <p:cNvSpPr txBox="1"/>
          <p:nvPr>
            <p:ph idx="1" type="subTitle"/>
          </p:nvPr>
        </p:nvSpPr>
        <p:spPr>
          <a:xfrm>
            <a:off x="2641501" y="6186100"/>
            <a:ext cx="5671200" cy="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59"/>
              <a:buNone/>
            </a:pPr>
            <a:r>
              <a:rPr b="1" i="1" lang="en-GB" sz="3959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Knowing Norman</a:t>
            </a:r>
            <a:endParaRPr/>
          </a:p>
        </p:txBody>
      </p:sp>
      <p:sp>
        <p:nvSpPr>
          <p:cNvPr id="98" name="Google Shape;98;p14"/>
          <p:cNvSpPr/>
          <p:nvPr/>
        </p:nvSpPr>
        <p:spPr>
          <a:xfrm>
            <a:off x="-6" y="4213700"/>
            <a:ext cx="2641500" cy="2107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Serenity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Courage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Wisdom</a:t>
            </a:r>
            <a:endParaRPr b="1" sz="48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pic>
        <p:nvPicPr>
          <p:cNvPr id="99" name="Google Shape;99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495033" y="-1"/>
            <a:ext cx="3525715" cy="481288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erenity Prayer&#10;&#10;The one thing we can never do enough of is praying.  And the one thing we could all use a little more of is prayer.  Our hope is that these videos will help you to grow in your spirituality.&#10;&#10;God grant me the serenity&#10;to accept the things I cannot change&#10;courage to change the things I can&#10;and wisdom to know the difference.&#10;&#10;Living one day at a time&#10;enjoying one moment at a time&#10;accepting hardships as the pathway to peace&#10;taking, as He did, this sinful world&#10;as it is, not as I would have it&#10;trusting that He will make all things right&#10;if I surrender to His Will&#10;that I may be reasonably happy in this life&#10;and supremely happy with Him&#10;forever in the next. &#10;Amen.&#10;&#10;Subscribe to our channel:&#10;https://www.youtube.com/c/SpiritJuice?sub_confirmation=1&#10;&#10;Subscribe to our newsletter:&#10;https://www.spiritjuicestudios.com/newsletter/&#10;&#10;Follow us on Facebook &amp; Instagram&#10;https://www.facebook.com/spiritjuice&#10;http://www.instagram.com/spiritjuice&#10;&#10;For business inquiries ONLY, contact us here: contact@spiritjuice.com&#10;&#10;A Spirit Juice Studios Production&#10;http://spiritjuice.org&#10;&#10;#spiritjuice #catholic #prayer" id="100" name="Google Shape;100;p14" title="Serenity Prayer">
            <a:hlinkClick r:id="rId6"/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0" y="92425"/>
            <a:ext cx="5495024" cy="41212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203" y="326901"/>
            <a:ext cx="5011736" cy="1176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823020" y="4164292"/>
            <a:ext cx="4705016" cy="236126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:\growth minset\Dewi Dream Team Pictures\Norman.jpg" id="107" name="Google Shape;107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014692" y="5502830"/>
            <a:ext cx="1129308" cy="1355170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15"/>
          <p:cNvSpPr txBox="1"/>
          <p:nvPr>
            <p:ph idx="1" type="subTitle"/>
          </p:nvPr>
        </p:nvSpPr>
        <p:spPr>
          <a:xfrm>
            <a:off x="534998" y="5902700"/>
            <a:ext cx="5157600" cy="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59"/>
              <a:buNone/>
            </a:pPr>
            <a:r>
              <a:rPr b="1" i="1" lang="en-GB" sz="3959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Knowing Norman</a:t>
            </a:r>
            <a:endParaRPr/>
          </a:p>
        </p:txBody>
      </p:sp>
      <p:pic>
        <p:nvPicPr>
          <p:cNvPr id="109" name="Google Shape;109;p1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127127" y="1105100"/>
            <a:ext cx="4400900" cy="2694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25117" y="3714209"/>
            <a:ext cx="3561236" cy="2019627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5"/>
          <p:cNvSpPr txBox="1"/>
          <p:nvPr/>
        </p:nvSpPr>
        <p:spPr>
          <a:xfrm>
            <a:off x="0" y="1359525"/>
            <a:ext cx="3986400" cy="20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600">
                <a:solidFill>
                  <a:schemeClr val="dk2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Let us join our hands as we read God’s Words.</a:t>
            </a:r>
            <a:endParaRPr b="1" sz="2600">
              <a:solidFill>
                <a:schemeClr val="dk2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600">
                <a:solidFill>
                  <a:schemeClr val="dk2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A reading from the Book of Genesis</a:t>
            </a:r>
            <a:endParaRPr b="1" sz="2600">
              <a:solidFill>
                <a:schemeClr val="dk2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15"/>
          <p:cNvSpPr txBox="1"/>
          <p:nvPr/>
        </p:nvSpPr>
        <p:spPr>
          <a:xfrm>
            <a:off x="4127125" y="3545313"/>
            <a:ext cx="50118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600">
                <a:solidFill>
                  <a:srgbClr val="1F497D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The Word of the Lord</a:t>
            </a:r>
            <a:endParaRPr b="1" sz="2600">
              <a:solidFill>
                <a:srgbClr val="1F497D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600">
                <a:solidFill>
                  <a:srgbClr val="000000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All- </a:t>
            </a:r>
            <a:r>
              <a:rPr b="1" lang="en-GB" sz="2600">
                <a:latin typeface="Quintessential"/>
                <a:ea typeface="Quintessential"/>
                <a:cs typeface="Quintessential"/>
                <a:sym typeface="Quintessential"/>
              </a:rPr>
              <a:t>Thanks be to God.</a:t>
            </a:r>
            <a:endParaRPr sz="26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6"/>
          <p:cNvSpPr/>
          <p:nvPr/>
        </p:nvSpPr>
        <p:spPr>
          <a:xfrm>
            <a:off x="136327" y="260648"/>
            <a:ext cx="4789723" cy="45243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Which word is God speaking to you? Think about  that word. What will you do?</a:t>
            </a:r>
            <a:endParaRPr b="1" sz="48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sp>
        <p:nvSpPr>
          <p:cNvPr id="118" name="Google Shape;118;p16"/>
          <p:cNvSpPr/>
          <p:nvPr/>
        </p:nvSpPr>
        <p:spPr>
          <a:xfrm>
            <a:off x="126338" y="4507646"/>
            <a:ext cx="4799712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80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Respond</a:t>
            </a:r>
            <a:endParaRPr sz="8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T:\growth minset\Dewi Dream Team Pictures\Norman.jpg" id="119" name="Google Shape;119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14692" y="5502830"/>
            <a:ext cx="1129308" cy="135517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6"/>
          <p:cNvSpPr txBox="1"/>
          <p:nvPr>
            <p:ph idx="1" type="subTitle"/>
          </p:nvPr>
        </p:nvSpPr>
        <p:spPr>
          <a:xfrm>
            <a:off x="4313167" y="5717874"/>
            <a:ext cx="3960300" cy="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59"/>
              <a:buNone/>
            </a:pPr>
            <a:r>
              <a:rPr b="1" i="1" lang="en-GB" sz="3959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Knowing Norman</a:t>
            </a:r>
            <a:endParaRPr/>
          </a:p>
        </p:txBody>
      </p:sp>
      <p:pic>
        <p:nvPicPr>
          <p:cNvPr id="121" name="Google Shape;121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66132" y="3585113"/>
            <a:ext cx="2448560" cy="16294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991382" y="892422"/>
            <a:ext cx="3468926" cy="274343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quot;That I may be reasonably happy in this life, supremely happy with Him forever.&quot;&#10;Memorable Chorus is at the one minute mark. Listen to it every day to help you with your mindset. iTunes, Google Music download links at:&#10;https://divinemercyrosary.com/pages/audio-downloads&#10;#serenityprayer #serenityprayersong" id="123" name="Google Shape;123;p16" title="Serenity Prayer Song">
            <a:hlinkClick r:id="rId6"/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552975" y="3343475"/>
            <a:ext cx="1581925" cy="125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Google Shape;128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235423" y="739873"/>
            <a:ext cx="6394183" cy="23762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:\growth minset\Dewi Dream Team Pictures\Norman.jpg" id="129" name="Google Shape;129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292079" y="1911429"/>
            <a:ext cx="3051689" cy="3662028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17"/>
          <p:cNvSpPr txBox="1"/>
          <p:nvPr/>
        </p:nvSpPr>
        <p:spPr>
          <a:xfrm>
            <a:off x="2528374" y="5812375"/>
            <a:ext cx="6247800" cy="915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</a:pPr>
            <a:r>
              <a:rPr b="1" i="1" lang="en-GB" sz="45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Knowing Norman</a:t>
            </a:r>
            <a:endParaRPr/>
          </a:p>
        </p:txBody>
      </p:sp>
      <p:sp>
        <p:nvSpPr>
          <p:cNvPr id="131" name="Google Shape;131;p17"/>
          <p:cNvSpPr/>
          <p:nvPr/>
        </p:nvSpPr>
        <p:spPr>
          <a:xfrm>
            <a:off x="587613" y="3277815"/>
            <a:ext cx="4105500" cy="15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Be all that you can be.</a:t>
            </a:r>
            <a:endParaRPr b="1" sz="48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4833" y="1804374"/>
            <a:ext cx="3525715" cy="4812881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18"/>
          <p:cNvSpPr txBox="1"/>
          <p:nvPr/>
        </p:nvSpPr>
        <p:spPr>
          <a:xfrm>
            <a:off x="460075" y="359425"/>
            <a:ext cx="3651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18"/>
          <p:cNvSpPr/>
          <p:nvPr/>
        </p:nvSpPr>
        <p:spPr>
          <a:xfrm>
            <a:off x="136325" y="260649"/>
            <a:ext cx="4789800" cy="1543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4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Can you create a version for pupils?</a:t>
            </a:r>
            <a:endParaRPr b="1" sz="44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pic>
        <p:nvPicPr>
          <p:cNvPr id="139" name="Google Shape;139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063257" y="359422"/>
            <a:ext cx="3468926" cy="2743439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8"/>
          <p:cNvSpPr/>
          <p:nvPr/>
        </p:nvSpPr>
        <p:spPr>
          <a:xfrm>
            <a:off x="5275400" y="3173500"/>
            <a:ext cx="3525600" cy="1543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4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Can you create an acrostic verse about one of these words?</a:t>
            </a:r>
            <a:endParaRPr b="1" sz="44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